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77" r:id="rId3"/>
    <p:sldId id="258" r:id="rId4"/>
    <p:sldId id="278" r:id="rId5"/>
    <p:sldId id="260" r:id="rId6"/>
    <p:sldId id="283" r:id="rId7"/>
    <p:sldId id="284" r:id="rId8"/>
    <p:sldId id="261" r:id="rId9"/>
    <p:sldId id="263" r:id="rId10"/>
    <p:sldId id="289" r:id="rId11"/>
    <p:sldId id="285" r:id="rId12"/>
    <p:sldId id="290" r:id="rId13"/>
    <p:sldId id="296" r:id="rId14"/>
    <p:sldId id="297" r:id="rId15"/>
    <p:sldId id="298" r:id="rId16"/>
    <p:sldId id="299" r:id="rId17"/>
    <p:sldId id="264" r:id="rId18"/>
    <p:sldId id="291" r:id="rId19"/>
    <p:sldId id="292" r:id="rId20"/>
    <p:sldId id="267" r:id="rId21"/>
    <p:sldId id="273" r:id="rId22"/>
    <p:sldId id="286" r:id="rId23"/>
    <p:sldId id="300" r:id="rId24"/>
    <p:sldId id="301" r:id="rId25"/>
    <p:sldId id="272" r:id="rId26"/>
    <p:sldId id="302" r:id="rId27"/>
    <p:sldId id="287" r:id="rId28"/>
    <p:sldId id="304" r:id="rId29"/>
    <p:sldId id="303" r:id="rId30"/>
    <p:sldId id="294" r:id="rId31"/>
    <p:sldId id="295" r:id="rId32"/>
    <p:sldId id="28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7889" autoAdjust="0"/>
  </p:normalViewPr>
  <p:slideViewPr>
    <p:cSldViewPr snapToGrid="0">
      <p:cViewPr varScale="1">
        <p:scale>
          <a:sx n="68" d="100"/>
          <a:sy n="68" d="100"/>
        </p:scale>
        <p:origin x="21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00476B-385B-48C6-84DB-0254965A5B67}" type="datetimeFigureOut">
              <a:rPr lang="en-US" smtClean="0"/>
              <a:t>7/22/2022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6D2A0A-D491-4294-9832-B6E004FB315C}" type="slidenum">
              <a:rPr lang="en-US" smtClean="0"/>
              <a:t>‹#›</a:t>
            </a:fld>
            <a:endParaRPr lang="en-US"/>
          </a:p>
        </p:txBody>
      </p:sp>
    </p:spTree>
    <p:extLst>
      <p:ext uri="{BB962C8B-B14F-4D97-AF65-F5344CB8AC3E}">
        <p14:creationId xmlns:p14="http://schemas.microsoft.com/office/powerpoint/2010/main" val="363152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Pastor – 1 </a:t>
            </a:r>
            <a:r>
              <a:rPr lang="en-US" dirty="0" err="1"/>
              <a:t>ch</a:t>
            </a:r>
            <a:r>
              <a:rPr lang="en-US" dirty="0"/>
              <a:t> of Eph in an </a:t>
            </a:r>
            <a:r>
              <a:rPr lang="en-US" dirty="0" err="1"/>
              <a:t>hr</a:t>
            </a:r>
            <a:endParaRPr lang="en-US" dirty="0"/>
          </a:p>
          <a:p>
            <a:r>
              <a:rPr lang="en-US" dirty="0"/>
              <a:t>Until I saw Prof. Wendland 2 </a:t>
            </a:r>
            <a:r>
              <a:rPr lang="en-US" dirty="0" err="1"/>
              <a:t>chs</a:t>
            </a:r>
            <a:r>
              <a:rPr lang="en-US" dirty="0"/>
              <a:t> in an hour… </a:t>
            </a:r>
          </a:p>
        </p:txBody>
      </p:sp>
      <p:sp>
        <p:nvSpPr>
          <p:cNvPr id="4" name="Slide Number Placeholder 3"/>
          <p:cNvSpPr>
            <a:spLocks noGrp="1"/>
          </p:cNvSpPr>
          <p:nvPr>
            <p:ph type="sldNum" sz="quarter" idx="5"/>
          </p:nvPr>
        </p:nvSpPr>
        <p:spPr/>
        <p:txBody>
          <a:bodyPr/>
          <a:lstStyle/>
          <a:p>
            <a:fld id="{CF6D2A0A-D491-4294-9832-B6E004FB315C}" type="slidenum">
              <a:rPr lang="en-US" smtClean="0"/>
              <a:t>1</a:t>
            </a:fld>
            <a:endParaRPr lang="en-US"/>
          </a:p>
        </p:txBody>
      </p:sp>
    </p:spTree>
    <p:extLst>
      <p:ext uri="{BB962C8B-B14F-4D97-AF65-F5344CB8AC3E}">
        <p14:creationId xmlns:p14="http://schemas.microsoft.com/office/powerpoint/2010/main" val="1768647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Roboto" panose="02000000000000000000" pitchFamily="2" charset="0"/>
              </a:rPr>
              <a:t>Just as you are part of their greater group that has a sinful nature, that followed the ways of the world, and as a result was an object of wrath, so now You are part of this greater group God has done something for</a:t>
            </a:r>
            <a:endParaRPr lang="en-US" dirty="0"/>
          </a:p>
        </p:txBody>
      </p:sp>
      <p:sp>
        <p:nvSpPr>
          <p:cNvPr id="4" name="Slide Number Placeholder 3"/>
          <p:cNvSpPr>
            <a:spLocks noGrp="1"/>
          </p:cNvSpPr>
          <p:nvPr>
            <p:ph type="sldNum" sz="quarter" idx="5"/>
          </p:nvPr>
        </p:nvSpPr>
        <p:spPr/>
        <p:txBody>
          <a:bodyPr/>
          <a:lstStyle/>
          <a:p>
            <a:fld id="{CF6D2A0A-D491-4294-9832-B6E004FB315C}" type="slidenum">
              <a:rPr lang="en-US" smtClean="0"/>
              <a:t>10</a:t>
            </a:fld>
            <a:endParaRPr lang="en-US"/>
          </a:p>
        </p:txBody>
      </p:sp>
    </p:spTree>
    <p:extLst>
      <p:ext uri="{BB962C8B-B14F-4D97-AF65-F5344CB8AC3E}">
        <p14:creationId xmlns:p14="http://schemas.microsoft.com/office/powerpoint/2010/main" val="3929268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then advance for people to use next slide for their words</a:t>
            </a:r>
          </a:p>
          <a:p>
            <a:endParaRPr lang="en-US" dirty="0"/>
          </a:p>
          <a:p>
            <a:r>
              <a:rPr lang="en-US" dirty="0"/>
              <a:t>(get done early – share with person next to you)</a:t>
            </a:r>
          </a:p>
        </p:txBody>
      </p:sp>
      <p:sp>
        <p:nvSpPr>
          <p:cNvPr id="4" name="Slide Number Placeholder 3"/>
          <p:cNvSpPr>
            <a:spLocks noGrp="1"/>
          </p:cNvSpPr>
          <p:nvPr>
            <p:ph type="sldNum" sz="quarter" idx="5"/>
          </p:nvPr>
        </p:nvSpPr>
        <p:spPr/>
        <p:txBody>
          <a:bodyPr/>
          <a:lstStyle/>
          <a:p>
            <a:fld id="{CF6D2A0A-D491-4294-9832-B6E004FB315C}" type="slidenum">
              <a:rPr lang="en-US" smtClean="0"/>
              <a:t>11</a:t>
            </a:fld>
            <a:endParaRPr lang="en-US"/>
          </a:p>
        </p:txBody>
      </p:sp>
    </p:spTree>
    <p:extLst>
      <p:ext uri="{BB962C8B-B14F-4D97-AF65-F5344CB8AC3E}">
        <p14:creationId xmlns:p14="http://schemas.microsoft.com/office/powerpoint/2010/main" val="2001663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Loved – mercy</a:t>
            </a:r>
          </a:p>
          <a:p>
            <a:r>
              <a:rPr lang="en-US" dirty="0"/>
              <a:t>Mercy – help, pity for those who cannot help themselves</a:t>
            </a:r>
          </a:p>
          <a:p>
            <a:r>
              <a:rPr lang="en-US" dirty="0"/>
              <a:t>Certainly fits how God describes us in v1-3 (dead)</a:t>
            </a:r>
          </a:p>
          <a:p>
            <a:r>
              <a:rPr lang="en-US" dirty="0"/>
              <a:t>Wendland – Son of God loves me and gave himself for me!</a:t>
            </a:r>
          </a:p>
        </p:txBody>
      </p:sp>
      <p:sp>
        <p:nvSpPr>
          <p:cNvPr id="4" name="Slide Number Placeholder 3"/>
          <p:cNvSpPr>
            <a:spLocks noGrp="1"/>
          </p:cNvSpPr>
          <p:nvPr>
            <p:ph type="sldNum" sz="quarter" idx="5"/>
          </p:nvPr>
        </p:nvSpPr>
        <p:spPr/>
        <p:txBody>
          <a:bodyPr/>
          <a:lstStyle/>
          <a:p>
            <a:fld id="{CF6D2A0A-D491-4294-9832-B6E004FB315C}" type="slidenum">
              <a:rPr lang="en-US" smtClean="0"/>
              <a:t>13</a:t>
            </a:fld>
            <a:endParaRPr lang="en-US"/>
          </a:p>
        </p:txBody>
      </p:sp>
    </p:spTree>
    <p:extLst>
      <p:ext uri="{BB962C8B-B14F-4D97-AF65-F5344CB8AC3E}">
        <p14:creationId xmlns:p14="http://schemas.microsoft.com/office/powerpoint/2010/main" val="407970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Alive in Christ – once dead, now alive</a:t>
            </a:r>
          </a:p>
          <a:p>
            <a:r>
              <a:rPr lang="en-US" dirty="0"/>
              <a:t>No longer spiritually dead, but alive – faith in my heart enables my eyes to see my Savior, heart to feel and know his love, ears to hear his Word, tongue to taste and see that the Lord is good! </a:t>
            </a:r>
          </a:p>
        </p:txBody>
      </p:sp>
      <p:sp>
        <p:nvSpPr>
          <p:cNvPr id="4" name="Slide Number Placeholder 3"/>
          <p:cNvSpPr>
            <a:spLocks noGrp="1"/>
          </p:cNvSpPr>
          <p:nvPr>
            <p:ph type="sldNum" sz="quarter" idx="5"/>
          </p:nvPr>
        </p:nvSpPr>
        <p:spPr/>
        <p:txBody>
          <a:bodyPr/>
          <a:lstStyle/>
          <a:p>
            <a:fld id="{CF6D2A0A-D491-4294-9832-B6E004FB315C}" type="slidenum">
              <a:rPr lang="en-US" smtClean="0"/>
              <a:t>14</a:t>
            </a:fld>
            <a:endParaRPr lang="en-US"/>
          </a:p>
        </p:txBody>
      </p:sp>
    </p:spTree>
    <p:extLst>
      <p:ext uri="{BB962C8B-B14F-4D97-AF65-F5344CB8AC3E}">
        <p14:creationId xmlns:p14="http://schemas.microsoft.com/office/powerpoint/2010/main" val="344088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Eternal life with my Savior</a:t>
            </a:r>
          </a:p>
        </p:txBody>
      </p:sp>
      <p:sp>
        <p:nvSpPr>
          <p:cNvPr id="4" name="Slide Number Placeholder 3"/>
          <p:cNvSpPr>
            <a:spLocks noGrp="1"/>
          </p:cNvSpPr>
          <p:nvPr>
            <p:ph type="sldNum" sz="quarter" idx="5"/>
          </p:nvPr>
        </p:nvSpPr>
        <p:spPr/>
        <p:txBody>
          <a:bodyPr/>
          <a:lstStyle/>
          <a:p>
            <a:fld id="{CF6D2A0A-D491-4294-9832-B6E004FB315C}" type="slidenum">
              <a:rPr lang="en-US" smtClean="0"/>
              <a:t>15</a:t>
            </a:fld>
            <a:endParaRPr lang="en-US"/>
          </a:p>
        </p:txBody>
      </p:sp>
    </p:spTree>
    <p:extLst>
      <p:ext uri="{BB962C8B-B14F-4D97-AF65-F5344CB8AC3E}">
        <p14:creationId xmlns:p14="http://schemas.microsoft.com/office/powerpoint/2010/main" val="2000806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Saved – forgiven of my sins, relationship with my God restored;</a:t>
            </a:r>
          </a:p>
          <a:p>
            <a:r>
              <a:rPr lang="en-US" dirty="0"/>
              <a:t>God reconciled himself to me – by nature I pushed him away object of wrath – now I am the apple of his eye, the recipient of his love</a:t>
            </a:r>
          </a:p>
          <a:p>
            <a:endParaRPr lang="en-US" dirty="0"/>
          </a:p>
          <a:p>
            <a:r>
              <a:rPr lang="en-US" dirty="0"/>
              <a:t>Is it true? Are the words you wrote down, the words Paul wrote down here true? </a:t>
            </a:r>
          </a:p>
          <a:p>
            <a:r>
              <a:rPr lang="en-US" dirty="0"/>
              <a:t>Is this how God sees you? </a:t>
            </a:r>
          </a:p>
          <a:p>
            <a:r>
              <a:rPr lang="en-US" dirty="0"/>
              <a:t>You understand the importance of that question right? </a:t>
            </a:r>
          </a:p>
          <a:p>
            <a:r>
              <a:rPr lang="en-US" dirty="0"/>
              <a:t>God doesn’t lie – which means when he says something about me, about what he has done for me – it is… true.</a:t>
            </a:r>
          </a:p>
        </p:txBody>
      </p:sp>
      <p:sp>
        <p:nvSpPr>
          <p:cNvPr id="4" name="Slide Number Placeholder 3"/>
          <p:cNvSpPr>
            <a:spLocks noGrp="1"/>
          </p:cNvSpPr>
          <p:nvPr>
            <p:ph type="sldNum" sz="quarter" idx="5"/>
          </p:nvPr>
        </p:nvSpPr>
        <p:spPr/>
        <p:txBody>
          <a:bodyPr/>
          <a:lstStyle/>
          <a:p>
            <a:fld id="{CF6D2A0A-D491-4294-9832-B6E004FB315C}" type="slidenum">
              <a:rPr lang="en-US" smtClean="0"/>
              <a:t>16</a:t>
            </a:fld>
            <a:endParaRPr lang="en-US"/>
          </a:p>
        </p:txBody>
      </p:sp>
    </p:spTree>
    <p:extLst>
      <p:ext uri="{BB962C8B-B14F-4D97-AF65-F5344CB8AC3E}">
        <p14:creationId xmlns:p14="http://schemas.microsoft.com/office/powerpoint/2010/main" val="2514830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want to answer the question “Who am I?”– I need to first answer the question</a:t>
            </a:r>
          </a:p>
          <a:p>
            <a:r>
              <a:rPr lang="en-US" dirty="0"/>
              <a:t>Because there I will hear the truth</a:t>
            </a:r>
          </a:p>
          <a:p>
            <a:endParaRPr lang="en-US" dirty="0"/>
          </a:p>
          <a:p>
            <a:r>
              <a:rPr lang="en-US" dirty="0"/>
              <a:t>Look at myself through his eyes, through his words – and I will see and know the truth</a:t>
            </a:r>
          </a:p>
          <a:p>
            <a:endParaRPr lang="en-US" dirty="0"/>
          </a:p>
          <a:p>
            <a:r>
              <a:rPr lang="en-US" dirty="0"/>
              <a:t>When I listen to those words – loved, alive, saved, or from </a:t>
            </a:r>
            <a:r>
              <a:rPr lang="en-US" dirty="0" err="1"/>
              <a:t>ch</a:t>
            </a:r>
            <a:r>
              <a:rPr lang="en-US" dirty="0"/>
              <a:t> 1 – chosen… I begin to see that Jesus has done more than just forgiven me – in living, dying, and rising for me – he gives me a new identity</a:t>
            </a:r>
          </a:p>
          <a:p>
            <a:endParaRPr lang="en-US" dirty="0"/>
          </a:p>
          <a:p>
            <a:r>
              <a:rPr lang="en-US" dirty="0"/>
              <a:t>An identity given to me by grace and based entirely on grace – undeserved love</a:t>
            </a:r>
          </a:p>
          <a:p>
            <a:endParaRPr lang="en-US" dirty="0"/>
          </a:p>
          <a:p>
            <a:r>
              <a:rPr lang="en-US" dirty="0"/>
              <a:t>(inner pharisee)</a:t>
            </a:r>
          </a:p>
        </p:txBody>
      </p:sp>
      <p:sp>
        <p:nvSpPr>
          <p:cNvPr id="4" name="Slide Number Placeholder 3"/>
          <p:cNvSpPr>
            <a:spLocks noGrp="1"/>
          </p:cNvSpPr>
          <p:nvPr>
            <p:ph type="sldNum" sz="quarter" idx="5"/>
          </p:nvPr>
        </p:nvSpPr>
        <p:spPr/>
        <p:txBody>
          <a:bodyPr/>
          <a:lstStyle/>
          <a:p>
            <a:fld id="{CF6D2A0A-D491-4294-9832-B6E004FB315C}" type="slidenum">
              <a:rPr lang="en-US" smtClean="0"/>
              <a:t>17</a:t>
            </a:fld>
            <a:endParaRPr lang="en-US"/>
          </a:p>
        </p:txBody>
      </p:sp>
    </p:spTree>
    <p:extLst>
      <p:ext uri="{BB962C8B-B14F-4D97-AF65-F5344CB8AC3E}">
        <p14:creationId xmlns:p14="http://schemas.microsoft.com/office/powerpoint/2010/main" val="4093677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Inner pharisee – Gods grace tells me</a:t>
            </a:r>
          </a:p>
          <a:p>
            <a:endParaRPr lang="en-US" dirty="0"/>
          </a:p>
          <a:p>
            <a:r>
              <a:rPr lang="en-US" dirty="0"/>
              <a:t>(inner despair)</a:t>
            </a:r>
          </a:p>
        </p:txBody>
      </p:sp>
      <p:sp>
        <p:nvSpPr>
          <p:cNvPr id="4" name="Slide Number Placeholder 3"/>
          <p:cNvSpPr>
            <a:spLocks noGrp="1"/>
          </p:cNvSpPr>
          <p:nvPr>
            <p:ph type="sldNum" sz="quarter" idx="5"/>
          </p:nvPr>
        </p:nvSpPr>
        <p:spPr/>
        <p:txBody>
          <a:bodyPr/>
          <a:lstStyle/>
          <a:p>
            <a:fld id="{CF6D2A0A-D491-4294-9832-B6E004FB315C}" type="slidenum">
              <a:rPr lang="en-US" smtClean="0"/>
              <a:t>18</a:t>
            </a:fld>
            <a:endParaRPr lang="en-US"/>
          </a:p>
        </p:txBody>
      </p:sp>
    </p:spTree>
    <p:extLst>
      <p:ext uri="{BB962C8B-B14F-4D97-AF65-F5344CB8AC3E}">
        <p14:creationId xmlns:p14="http://schemas.microsoft.com/office/powerpoint/2010/main" val="2449538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Inner despair – Gods grace tells me</a:t>
            </a:r>
          </a:p>
          <a:p>
            <a:endParaRPr lang="en-US" dirty="0"/>
          </a:p>
          <a:p>
            <a:r>
              <a:rPr lang="en-US" dirty="0"/>
              <a:t>Why? Because God’s love for you isn’t based on you, on what you do – good or bad, right or wrong</a:t>
            </a:r>
          </a:p>
          <a:p>
            <a:r>
              <a:rPr lang="en-US" dirty="0"/>
              <a:t>Based on him and what he has done for you</a:t>
            </a:r>
          </a:p>
          <a:p>
            <a:endParaRPr lang="en-US" dirty="0"/>
          </a:p>
          <a:p>
            <a:r>
              <a:rPr lang="en-US" dirty="0"/>
              <a:t>My identity/how I see myself doesn’t start with me, what I feel, what’s inside of me – those take me to the wrong place</a:t>
            </a:r>
          </a:p>
          <a:p>
            <a:r>
              <a:rPr lang="en-US" dirty="0"/>
              <a:t>Starts with how God sees me, what he tells me about myself, what he has told me he has done for me</a:t>
            </a:r>
          </a:p>
          <a:p>
            <a:endParaRPr lang="en-US" dirty="0"/>
          </a:p>
          <a:p>
            <a:r>
              <a:rPr lang="en-US" dirty="0"/>
              <a:t>My identity starts with knowing I am a loved, forgiven daughter of God</a:t>
            </a:r>
          </a:p>
          <a:p>
            <a:r>
              <a:rPr lang="en-US" dirty="0"/>
              <a:t>That truth unites us…. Events, worship, this gathering – unique</a:t>
            </a:r>
          </a:p>
          <a:p>
            <a:r>
              <a:rPr lang="en-US" dirty="0"/>
              <a:t>Diverse group 1000 words to describe ourselves – some same, many different</a:t>
            </a:r>
          </a:p>
          <a:p>
            <a:r>
              <a:rPr lang="en-US" sz="1800" b="0" i="0" u="none" strike="noStrike" dirty="0">
                <a:solidFill>
                  <a:srgbClr val="000000"/>
                </a:solidFill>
                <a:effectLst/>
                <a:latin typeface="Roboto" panose="02000000000000000000" pitchFamily="2" charset="0"/>
              </a:rPr>
              <a:t>different people with different outlooks and different ideas and different experiences and different backgrounds</a:t>
            </a:r>
          </a:p>
          <a:p>
            <a:r>
              <a:rPr lang="en-US" sz="1800" b="0" i="0" u="none" strike="noStrike" dirty="0">
                <a:solidFill>
                  <a:srgbClr val="000000"/>
                </a:solidFill>
                <a:effectLst/>
                <a:latin typeface="Roboto" panose="02000000000000000000" pitchFamily="2" charset="0"/>
              </a:rPr>
              <a:t>Different – but united</a:t>
            </a:r>
            <a:endParaRPr lang="en-US" dirty="0"/>
          </a:p>
        </p:txBody>
      </p:sp>
      <p:sp>
        <p:nvSpPr>
          <p:cNvPr id="4" name="Slide Number Placeholder 3"/>
          <p:cNvSpPr>
            <a:spLocks noGrp="1"/>
          </p:cNvSpPr>
          <p:nvPr>
            <p:ph type="sldNum" sz="quarter" idx="5"/>
          </p:nvPr>
        </p:nvSpPr>
        <p:spPr/>
        <p:txBody>
          <a:bodyPr/>
          <a:lstStyle/>
          <a:p>
            <a:fld id="{CF6D2A0A-D491-4294-9832-B6E004FB315C}" type="slidenum">
              <a:rPr lang="en-US" smtClean="0"/>
              <a:t>19</a:t>
            </a:fld>
            <a:endParaRPr lang="en-US"/>
          </a:p>
        </p:txBody>
      </p:sp>
    </p:spTree>
    <p:extLst>
      <p:ext uri="{BB962C8B-B14F-4D97-AF65-F5344CB8AC3E}">
        <p14:creationId xmlns:p14="http://schemas.microsoft.com/office/powerpoint/2010/main" val="968088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Shared identity gives us even more! </a:t>
            </a:r>
          </a:p>
          <a:p>
            <a:endParaRPr lang="en-US" dirty="0"/>
          </a:p>
          <a:p>
            <a:r>
              <a:rPr lang="en-US" dirty="0"/>
              <a:t>Skip a few verses – v11-18</a:t>
            </a:r>
          </a:p>
          <a:p>
            <a:r>
              <a:rPr lang="en-US" dirty="0"/>
              <a:t>Jews/Gentiles- diverse, different , diverse– now one in their Savior</a:t>
            </a:r>
          </a:p>
          <a:p>
            <a:r>
              <a:rPr lang="en-US" dirty="0"/>
              <a:t>Now reconciled and at peace with God</a:t>
            </a:r>
          </a:p>
          <a:p>
            <a:r>
              <a:rPr lang="en-US" dirty="0"/>
              <a:t>You and I have been reconciled to God by grace, given peace goes beyond… </a:t>
            </a:r>
          </a:p>
          <a:p>
            <a:r>
              <a:rPr lang="en-US" dirty="0"/>
              <a:t>Now, something special happens</a:t>
            </a:r>
          </a:p>
        </p:txBody>
      </p:sp>
      <p:sp>
        <p:nvSpPr>
          <p:cNvPr id="4" name="Slide Number Placeholder 3"/>
          <p:cNvSpPr>
            <a:spLocks noGrp="1"/>
          </p:cNvSpPr>
          <p:nvPr>
            <p:ph type="sldNum" sz="quarter" idx="5"/>
          </p:nvPr>
        </p:nvSpPr>
        <p:spPr/>
        <p:txBody>
          <a:bodyPr/>
          <a:lstStyle/>
          <a:p>
            <a:fld id="{CF6D2A0A-D491-4294-9832-B6E004FB315C}" type="slidenum">
              <a:rPr lang="en-US" smtClean="0"/>
              <a:t>20</a:t>
            </a:fld>
            <a:endParaRPr lang="en-US"/>
          </a:p>
        </p:txBody>
      </p:sp>
    </p:spTree>
    <p:extLst>
      <p:ext uri="{BB962C8B-B14F-4D97-AF65-F5344CB8AC3E}">
        <p14:creationId xmlns:p14="http://schemas.microsoft.com/office/powerpoint/2010/main" val="178451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Husband, father, pastor</a:t>
            </a:r>
          </a:p>
          <a:p>
            <a:r>
              <a:rPr lang="en-US" dirty="0"/>
              <a:t>What I am like – good friend, loyal, self-deprecating, procrastinator</a:t>
            </a:r>
          </a:p>
          <a:p>
            <a:r>
              <a:rPr lang="en-US" dirty="0"/>
              <a:t>What I believe, what I think is important…. </a:t>
            </a:r>
          </a:p>
          <a:p>
            <a:endParaRPr lang="en-US" dirty="0"/>
          </a:p>
          <a:p>
            <a:r>
              <a:rPr lang="en-US" dirty="0"/>
              <a:t>How I see myself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would have others – probably not as complimentary - like conveniently cropping a pic</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would you answer that question?</a:t>
            </a:r>
          </a:p>
          <a:p>
            <a:r>
              <a:rPr lang="en-US" dirty="0"/>
              <a:t>Pg 13</a:t>
            </a:r>
          </a:p>
        </p:txBody>
      </p:sp>
      <p:sp>
        <p:nvSpPr>
          <p:cNvPr id="4" name="Slide Number Placeholder 3"/>
          <p:cNvSpPr>
            <a:spLocks noGrp="1"/>
          </p:cNvSpPr>
          <p:nvPr>
            <p:ph type="sldNum" sz="quarter" idx="5"/>
          </p:nvPr>
        </p:nvSpPr>
        <p:spPr/>
        <p:txBody>
          <a:bodyPr/>
          <a:lstStyle/>
          <a:p>
            <a:fld id="{CF6D2A0A-D491-4294-9832-B6E004FB315C}" type="slidenum">
              <a:rPr lang="en-US" smtClean="0"/>
              <a:t>2</a:t>
            </a:fld>
            <a:endParaRPr lang="en-US"/>
          </a:p>
        </p:txBody>
      </p:sp>
    </p:spTree>
    <p:extLst>
      <p:ext uri="{BB962C8B-B14F-4D97-AF65-F5344CB8AC3E}">
        <p14:creationId xmlns:p14="http://schemas.microsoft.com/office/powerpoint/2010/main" val="3813697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then advance</a:t>
            </a:r>
          </a:p>
        </p:txBody>
      </p:sp>
      <p:sp>
        <p:nvSpPr>
          <p:cNvPr id="4" name="Slide Number Placeholder 3"/>
          <p:cNvSpPr>
            <a:spLocks noGrp="1"/>
          </p:cNvSpPr>
          <p:nvPr>
            <p:ph type="sldNum" sz="quarter" idx="5"/>
          </p:nvPr>
        </p:nvSpPr>
        <p:spPr/>
        <p:txBody>
          <a:bodyPr/>
          <a:lstStyle/>
          <a:p>
            <a:fld id="{CF6D2A0A-D491-4294-9832-B6E004FB315C}" type="slidenum">
              <a:rPr lang="en-US" smtClean="0"/>
              <a:t>21</a:t>
            </a:fld>
            <a:endParaRPr lang="en-US"/>
          </a:p>
        </p:txBody>
      </p:sp>
    </p:spTree>
    <p:extLst>
      <p:ext uri="{BB962C8B-B14F-4D97-AF65-F5344CB8AC3E}">
        <p14:creationId xmlns:p14="http://schemas.microsoft.com/office/powerpoint/2010/main" val="37585198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done early, share your words with the other person next to you</a:t>
            </a:r>
          </a:p>
        </p:txBody>
      </p:sp>
      <p:sp>
        <p:nvSpPr>
          <p:cNvPr id="4" name="Slide Number Placeholder 3"/>
          <p:cNvSpPr>
            <a:spLocks noGrp="1"/>
          </p:cNvSpPr>
          <p:nvPr>
            <p:ph type="sldNum" sz="quarter" idx="5"/>
          </p:nvPr>
        </p:nvSpPr>
        <p:spPr/>
        <p:txBody>
          <a:bodyPr/>
          <a:lstStyle/>
          <a:p>
            <a:fld id="{CF6D2A0A-D491-4294-9832-B6E004FB315C}" type="slidenum">
              <a:rPr lang="en-US" smtClean="0"/>
              <a:t>22</a:t>
            </a:fld>
            <a:endParaRPr lang="en-US"/>
          </a:p>
        </p:txBody>
      </p:sp>
    </p:spTree>
    <p:extLst>
      <p:ext uri="{BB962C8B-B14F-4D97-AF65-F5344CB8AC3E}">
        <p14:creationId xmlns:p14="http://schemas.microsoft.com/office/powerpoint/2010/main" val="38102478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then advance</a:t>
            </a:r>
          </a:p>
        </p:txBody>
      </p:sp>
      <p:sp>
        <p:nvSpPr>
          <p:cNvPr id="4" name="Slide Number Placeholder 3"/>
          <p:cNvSpPr>
            <a:spLocks noGrp="1"/>
          </p:cNvSpPr>
          <p:nvPr>
            <p:ph type="sldNum" sz="quarter" idx="5"/>
          </p:nvPr>
        </p:nvSpPr>
        <p:spPr/>
        <p:txBody>
          <a:bodyPr/>
          <a:lstStyle/>
          <a:p>
            <a:fld id="{CF6D2A0A-D491-4294-9832-B6E004FB315C}" type="slidenum">
              <a:rPr lang="en-US" smtClean="0"/>
              <a:t>23</a:t>
            </a:fld>
            <a:endParaRPr lang="en-US"/>
          </a:p>
        </p:txBody>
      </p:sp>
    </p:spTree>
    <p:extLst>
      <p:ext uri="{BB962C8B-B14F-4D97-AF65-F5344CB8AC3E}">
        <p14:creationId xmlns:p14="http://schemas.microsoft.com/office/powerpoint/2010/main" val="974835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your notes – write them in the 1</a:t>
            </a:r>
            <a:r>
              <a:rPr lang="en-US" baseline="30000" dirty="0"/>
              <a:t>st</a:t>
            </a:r>
            <a:r>
              <a:rPr lang="en-US" dirty="0"/>
              <a:t> person… I am… </a:t>
            </a:r>
          </a:p>
        </p:txBody>
      </p:sp>
      <p:sp>
        <p:nvSpPr>
          <p:cNvPr id="4" name="Slide Number Placeholder 3"/>
          <p:cNvSpPr>
            <a:spLocks noGrp="1"/>
          </p:cNvSpPr>
          <p:nvPr>
            <p:ph type="sldNum" sz="quarter" idx="5"/>
          </p:nvPr>
        </p:nvSpPr>
        <p:spPr/>
        <p:txBody>
          <a:bodyPr/>
          <a:lstStyle/>
          <a:p>
            <a:fld id="{CF6D2A0A-D491-4294-9832-B6E004FB315C}" type="slidenum">
              <a:rPr lang="en-US" smtClean="0"/>
              <a:t>24</a:t>
            </a:fld>
            <a:endParaRPr lang="en-US"/>
          </a:p>
        </p:txBody>
      </p:sp>
    </p:spTree>
    <p:extLst>
      <p:ext uri="{BB962C8B-B14F-4D97-AF65-F5344CB8AC3E}">
        <p14:creationId xmlns:p14="http://schemas.microsoft.com/office/powerpoint/2010/main" val="734981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Don’t think of this as another to-do… but more as something that happens as you go about your daily work of living as a child of God</a:t>
            </a:r>
          </a:p>
          <a:p>
            <a:r>
              <a:rPr lang="en-US" dirty="0"/>
              <a:t>Life of good works loving God and loving neighbor – </a:t>
            </a:r>
          </a:p>
          <a:p>
            <a:r>
              <a:rPr lang="en-US" dirty="0"/>
              <a:t>While at times they might seem mundane, even unnoticed - they are good and pleasing to God… so much so it was God who prepared them in advance for you to do! Show love in the ordinary, everyday things of your life. They are important</a:t>
            </a:r>
          </a:p>
        </p:txBody>
      </p:sp>
      <p:sp>
        <p:nvSpPr>
          <p:cNvPr id="4" name="Slide Number Placeholder 3"/>
          <p:cNvSpPr>
            <a:spLocks noGrp="1"/>
          </p:cNvSpPr>
          <p:nvPr>
            <p:ph type="sldNum" sz="quarter" idx="5"/>
          </p:nvPr>
        </p:nvSpPr>
        <p:spPr/>
        <p:txBody>
          <a:bodyPr/>
          <a:lstStyle/>
          <a:p>
            <a:fld id="{CF6D2A0A-D491-4294-9832-B6E004FB315C}" type="slidenum">
              <a:rPr lang="en-US" smtClean="0"/>
              <a:t>25</a:t>
            </a:fld>
            <a:endParaRPr lang="en-US"/>
          </a:p>
        </p:txBody>
      </p:sp>
    </p:spTree>
    <p:extLst>
      <p:ext uri="{BB962C8B-B14F-4D97-AF65-F5344CB8AC3E}">
        <p14:creationId xmlns:p14="http://schemas.microsoft.com/office/powerpoint/2010/main" val="25549807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6D2A0A-D491-4294-9832-B6E004FB315C}" type="slidenum">
              <a:rPr lang="en-US" smtClean="0"/>
              <a:t>26</a:t>
            </a:fld>
            <a:endParaRPr lang="en-US"/>
          </a:p>
        </p:txBody>
      </p:sp>
    </p:spTree>
    <p:extLst>
      <p:ext uri="{BB962C8B-B14F-4D97-AF65-F5344CB8AC3E}">
        <p14:creationId xmlns:p14="http://schemas.microsoft.com/office/powerpoint/2010/main" val="2006235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Roboto" panose="02000000000000000000" pitchFamily="2" charset="0"/>
              </a:rPr>
              <a:t>Part of a family; not alone on your way to heaven; but part of a group of refugees, exiles; </a:t>
            </a:r>
          </a:p>
          <a:p>
            <a:r>
              <a:rPr lang="en-US" sz="1800" b="0" i="0" u="none" strike="noStrike" dirty="0">
                <a:solidFill>
                  <a:srgbClr val="000000"/>
                </a:solidFill>
                <a:effectLst/>
                <a:latin typeface="Roboto" panose="02000000000000000000" pitchFamily="2" charset="0"/>
              </a:rPr>
              <a:t>part of a kingdom not of this world… \</a:t>
            </a:r>
          </a:p>
          <a:p>
            <a:endParaRPr lang="en-US" sz="1800" b="0" i="0" u="none" strike="noStrike" dirty="0">
              <a:solidFill>
                <a:srgbClr val="000000"/>
              </a:solidFill>
              <a:effectLst/>
              <a:latin typeface="Roboto" panose="02000000000000000000" pitchFamily="2" charset="0"/>
            </a:endParaRPr>
          </a:p>
          <a:p>
            <a:r>
              <a:rPr lang="en-US" sz="1800" b="0" i="0" u="none" strike="noStrike" dirty="0">
                <a:solidFill>
                  <a:srgbClr val="000000"/>
                </a:solidFill>
                <a:effectLst/>
                <a:latin typeface="Roboto" panose="02000000000000000000" pitchFamily="2" charset="0"/>
              </a:rPr>
              <a:t>and in that kingdom…you are needed</a:t>
            </a:r>
            <a:endParaRPr lang="en-US" dirty="0"/>
          </a:p>
        </p:txBody>
      </p:sp>
      <p:sp>
        <p:nvSpPr>
          <p:cNvPr id="4" name="Slide Number Placeholder 3"/>
          <p:cNvSpPr>
            <a:spLocks noGrp="1"/>
          </p:cNvSpPr>
          <p:nvPr>
            <p:ph type="sldNum" sz="quarter" idx="5"/>
          </p:nvPr>
        </p:nvSpPr>
        <p:spPr/>
        <p:txBody>
          <a:bodyPr/>
          <a:lstStyle/>
          <a:p>
            <a:fld id="{CF6D2A0A-D491-4294-9832-B6E004FB315C}" type="slidenum">
              <a:rPr lang="en-US" smtClean="0"/>
              <a:t>27</a:t>
            </a:fld>
            <a:endParaRPr lang="en-US"/>
          </a:p>
        </p:txBody>
      </p:sp>
    </p:spTree>
    <p:extLst>
      <p:ext uri="{BB962C8B-B14F-4D97-AF65-F5344CB8AC3E}">
        <p14:creationId xmlns:p14="http://schemas.microsoft.com/office/powerpoint/2010/main" val="42470276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6D2A0A-D491-4294-9832-B6E004FB315C}" type="slidenum">
              <a:rPr lang="en-US" smtClean="0"/>
              <a:t>28</a:t>
            </a:fld>
            <a:endParaRPr lang="en-US"/>
          </a:p>
        </p:txBody>
      </p:sp>
    </p:spTree>
    <p:extLst>
      <p:ext uri="{BB962C8B-B14F-4D97-AF65-F5344CB8AC3E}">
        <p14:creationId xmlns:p14="http://schemas.microsoft.com/office/powerpoint/2010/main" val="5622975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Roboto" panose="02000000000000000000" pitchFamily="2" charset="0"/>
              </a:rPr>
              <a:t>Each believer is carefully fitted into his or her niche. All are known by name. All are important to the builder. All fulfill a purpose. (Recall the “good works, which God prepared in advance for us to do” in verse 10)</a:t>
            </a:r>
          </a:p>
          <a:p>
            <a:r>
              <a:rPr lang="en-US" sz="1800" b="0" i="0" u="none" strike="noStrike" dirty="0">
                <a:solidFill>
                  <a:srgbClr val="000000"/>
                </a:solidFill>
                <a:effectLst/>
                <a:latin typeface="Roboto" panose="02000000000000000000" pitchFamily="2" charset="0"/>
              </a:rPr>
              <a:t>Your gifts, your abilities, your talents, your ideas - are all needed in the church</a:t>
            </a:r>
            <a:endParaRPr lang="en-US" dirty="0"/>
          </a:p>
        </p:txBody>
      </p:sp>
      <p:sp>
        <p:nvSpPr>
          <p:cNvPr id="4" name="Slide Number Placeholder 3"/>
          <p:cNvSpPr>
            <a:spLocks noGrp="1"/>
          </p:cNvSpPr>
          <p:nvPr>
            <p:ph type="sldNum" sz="quarter" idx="5"/>
          </p:nvPr>
        </p:nvSpPr>
        <p:spPr/>
        <p:txBody>
          <a:bodyPr/>
          <a:lstStyle/>
          <a:p>
            <a:fld id="{CF6D2A0A-D491-4294-9832-B6E004FB315C}" type="slidenum">
              <a:rPr lang="en-US" smtClean="0"/>
              <a:t>29</a:t>
            </a:fld>
            <a:endParaRPr lang="en-US"/>
          </a:p>
        </p:txBody>
      </p:sp>
    </p:spTree>
    <p:extLst>
      <p:ext uri="{BB962C8B-B14F-4D97-AF65-F5344CB8AC3E}">
        <p14:creationId xmlns:p14="http://schemas.microsoft.com/office/powerpoint/2010/main" val="4082685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Roboto" panose="02000000000000000000" pitchFamily="2" charset="0"/>
              </a:rPr>
              <a:t>Paul urges all of us to remember who we were apart from Christ and to rejoice in what Christ has made us to be: His one Body, his family, the church</a:t>
            </a:r>
            <a:endParaRPr lang="en-US" dirty="0"/>
          </a:p>
        </p:txBody>
      </p:sp>
      <p:sp>
        <p:nvSpPr>
          <p:cNvPr id="4" name="Slide Number Placeholder 3"/>
          <p:cNvSpPr>
            <a:spLocks noGrp="1"/>
          </p:cNvSpPr>
          <p:nvPr>
            <p:ph type="sldNum" sz="quarter" idx="5"/>
          </p:nvPr>
        </p:nvSpPr>
        <p:spPr/>
        <p:txBody>
          <a:bodyPr/>
          <a:lstStyle/>
          <a:p>
            <a:fld id="{CF6D2A0A-D491-4294-9832-B6E004FB315C}" type="slidenum">
              <a:rPr lang="en-US" smtClean="0"/>
              <a:t>30</a:t>
            </a:fld>
            <a:endParaRPr lang="en-US"/>
          </a:p>
        </p:txBody>
      </p:sp>
    </p:spTree>
    <p:extLst>
      <p:ext uri="{BB962C8B-B14F-4D97-AF65-F5344CB8AC3E}">
        <p14:creationId xmlns:p14="http://schemas.microsoft.com/office/powerpoint/2010/main" val="2962468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300+ people writing 3 words… ~1000 words – similar/different</a:t>
            </a:r>
          </a:p>
          <a:p>
            <a:r>
              <a:rPr lang="en-US" dirty="0"/>
              <a:t>Identity is big these days</a:t>
            </a:r>
          </a:p>
          <a:p>
            <a:r>
              <a:rPr lang="en-US" dirty="0"/>
              <a:t>Job, gender, thoughts on COVID, who they voted for, what they think is best for country, who they sleep with</a:t>
            </a:r>
          </a:p>
          <a:p>
            <a:r>
              <a:rPr lang="en-US" dirty="0"/>
              <a:t>Even what others think plays into how people… how we see ourselves.</a:t>
            </a:r>
          </a:p>
          <a:p>
            <a:endParaRPr lang="en-US" dirty="0"/>
          </a:p>
          <a:p>
            <a:r>
              <a:rPr lang="en-US" dirty="0"/>
              <a:t>Identity – who am </a:t>
            </a:r>
            <a:r>
              <a:rPr lang="en-US" dirty="0" err="1"/>
              <a:t>i</a:t>
            </a:r>
            <a:r>
              <a:rPr lang="en-US" dirty="0"/>
              <a:t>? How do I see myself? </a:t>
            </a:r>
          </a:p>
          <a:p>
            <a:r>
              <a:rPr lang="en-US" dirty="0"/>
              <a:t>Something we all struggle with at one time or another – change (death, vocation, phase of life)</a:t>
            </a:r>
          </a:p>
          <a:p>
            <a:endParaRPr lang="en-US" dirty="0"/>
          </a:p>
          <a:p>
            <a:r>
              <a:rPr lang="en-US" dirty="0"/>
              <a:t>Paul helps us answer that question this morning – Who Am I? </a:t>
            </a:r>
          </a:p>
          <a:p>
            <a:r>
              <a:rPr lang="en-US" dirty="0"/>
              <a:t>As he does – shows us that we are UNITED IN ONE AS ONE…</a:t>
            </a:r>
          </a:p>
        </p:txBody>
      </p:sp>
      <p:sp>
        <p:nvSpPr>
          <p:cNvPr id="4" name="Slide Number Placeholder 3"/>
          <p:cNvSpPr>
            <a:spLocks noGrp="1"/>
          </p:cNvSpPr>
          <p:nvPr>
            <p:ph type="sldNum" sz="quarter" idx="5"/>
          </p:nvPr>
        </p:nvSpPr>
        <p:spPr/>
        <p:txBody>
          <a:bodyPr/>
          <a:lstStyle/>
          <a:p>
            <a:fld id="{CF6D2A0A-D491-4294-9832-B6E004FB315C}" type="slidenum">
              <a:rPr lang="en-US" smtClean="0"/>
              <a:t>3</a:t>
            </a:fld>
            <a:endParaRPr lang="en-US"/>
          </a:p>
        </p:txBody>
      </p:sp>
    </p:spTree>
    <p:extLst>
      <p:ext uri="{BB962C8B-B14F-4D97-AF65-F5344CB8AC3E}">
        <p14:creationId xmlns:p14="http://schemas.microsoft.com/office/powerpoint/2010/main" val="31740892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dirty="0">
                <a:solidFill>
                  <a:srgbClr val="000000"/>
                </a:solidFill>
                <a:effectLst/>
                <a:latin typeface="Roboto" panose="02000000000000000000" pitchFamily="2" charset="0"/>
              </a:rPr>
              <a:t>Maybe you might change a word or two from what you first wrote down, maybe not… </a:t>
            </a:r>
          </a:p>
          <a:p>
            <a:r>
              <a:rPr lang="en-US" sz="1800" b="0" i="0" u="none" strike="noStrike" dirty="0">
                <a:solidFill>
                  <a:srgbClr val="000000"/>
                </a:solidFill>
                <a:effectLst/>
                <a:latin typeface="Roboto" panose="02000000000000000000" pitchFamily="2" charset="0"/>
              </a:rPr>
              <a:t>Answering it might feel at times like trying to hit a mosquito with a BB gun… It Can seem like a challenging question with an ever-moving answer</a:t>
            </a:r>
          </a:p>
          <a:p>
            <a:r>
              <a:rPr lang="en-US" sz="1800" b="0" i="0" u="none" strike="noStrike" dirty="0">
                <a:solidFill>
                  <a:srgbClr val="000000"/>
                </a:solidFill>
                <a:effectLst/>
                <a:latin typeface="Roboto" panose="02000000000000000000" pitchFamily="2" charset="0"/>
              </a:rPr>
              <a:t>God’s Word gets us started - by pointing us to how our Savior sees you - as a loved, treasured, forgiven daughter of our God - an identity that flows into and affects everything else - my vocations, how I see others, what I do in life</a:t>
            </a:r>
          </a:p>
          <a:p>
            <a:r>
              <a:rPr lang="en-US" sz="1800" b="0" i="0" u="none" strike="noStrike" dirty="0">
                <a:solidFill>
                  <a:srgbClr val="000000"/>
                </a:solidFill>
                <a:effectLst/>
                <a:latin typeface="Roboto" panose="02000000000000000000" pitchFamily="2" charset="0"/>
              </a:rPr>
              <a:t>An identity that unites us in one Savior as one Family, one Body, one Church</a:t>
            </a:r>
            <a:endParaRPr lang="en-US" dirty="0"/>
          </a:p>
        </p:txBody>
      </p:sp>
      <p:sp>
        <p:nvSpPr>
          <p:cNvPr id="4" name="Slide Number Placeholder 3"/>
          <p:cNvSpPr>
            <a:spLocks noGrp="1"/>
          </p:cNvSpPr>
          <p:nvPr>
            <p:ph type="sldNum" sz="quarter" idx="5"/>
          </p:nvPr>
        </p:nvSpPr>
        <p:spPr/>
        <p:txBody>
          <a:bodyPr/>
          <a:lstStyle/>
          <a:p>
            <a:fld id="{CF6D2A0A-D491-4294-9832-B6E004FB315C}" type="slidenum">
              <a:rPr lang="en-US" smtClean="0"/>
              <a:t>31</a:t>
            </a:fld>
            <a:endParaRPr lang="en-US"/>
          </a:p>
        </p:txBody>
      </p:sp>
    </p:spTree>
    <p:extLst>
      <p:ext uri="{BB962C8B-B14F-4D97-AF65-F5344CB8AC3E}">
        <p14:creationId xmlns:p14="http://schemas.microsoft.com/office/powerpoint/2010/main" val="2149184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BIBLES to EPHESIANS 2</a:t>
            </a:r>
          </a:p>
        </p:txBody>
      </p:sp>
      <p:sp>
        <p:nvSpPr>
          <p:cNvPr id="4" name="Slide Number Placeholder 3"/>
          <p:cNvSpPr>
            <a:spLocks noGrp="1"/>
          </p:cNvSpPr>
          <p:nvPr>
            <p:ph type="sldNum" sz="quarter" idx="5"/>
          </p:nvPr>
        </p:nvSpPr>
        <p:spPr/>
        <p:txBody>
          <a:bodyPr/>
          <a:lstStyle/>
          <a:p>
            <a:fld id="{CF6D2A0A-D491-4294-9832-B6E004FB315C}" type="slidenum">
              <a:rPr lang="en-US" smtClean="0"/>
              <a:t>4</a:t>
            </a:fld>
            <a:endParaRPr lang="en-US"/>
          </a:p>
        </p:txBody>
      </p:sp>
    </p:spTree>
    <p:extLst>
      <p:ext uri="{BB962C8B-B14F-4D97-AF65-F5344CB8AC3E}">
        <p14:creationId xmlns:p14="http://schemas.microsoft.com/office/powerpoint/2010/main" val="271191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then advance)</a:t>
            </a:r>
          </a:p>
        </p:txBody>
      </p:sp>
      <p:sp>
        <p:nvSpPr>
          <p:cNvPr id="4" name="Slide Number Placeholder 3"/>
          <p:cNvSpPr>
            <a:spLocks noGrp="1"/>
          </p:cNvSpPr>
          <p:nvPr>
            <p:ph type="sldNum" sz="quarter" idx="5"/>
          </p:nvPr>
        </p:nvSpPr>
        <p:spPr/>
        <p:txBody>
          <a:bodyPr/>
          <a:lstStyle/>
          <a:p>
            <a:fld id="{CF6D2A0A-D491-4294-9832-B6E004FB315C}" type="slidenum">
              <a:rPr lang="en-US" smtClean="0"/>
              <a:t>5</a:t>
            </a:fld>
            <a:endParaRPr lang="en-US"/>
          </a:p>
        </p:txBody>
      </p:sp>
    </p:spTree>
    <p:extLst>
      <p:ext uri="{BB962C8B-B14F-4D97-AF65-F5344CB8AC3E}">
        <p14:creationId xmlns:p14="http://schemas.microsoft.com/office/powerpoint/2010/main" val="322154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is the “you”? – Jew/Gentile</a:t>
            </a:r>
          </a:p>
          <a:p>
            <a:endParaRPr lang="en-US" dirty="0"/>
          </a:p>
          <a:p>
            <a:r>
              <a:rPr lang="en-US" dirty="0"/>
              <a:t>(advance)</a:t>
            </a:r>
          </a:p>
        </p:txBody>
      </p:sp>
      <p:sp>
        <p:nvSpPr>
          <p:cNvPr id="4" name="Slide Number Placeholder 3"/>
          <p:cNvSpPr>
            <a:spLocks noGrp="1"/>
          </p:cNvSpPr>
          <p:nvPr>
            <p:ph type="sldNum" sz="quarter" idx="5"/>
          </p:nvPr>
        </p:nvSpPr>
        <p:spPr/>
        <p:txBody>
          <a:bodyPr/>
          <a:lstStyle/>
          <a:p>
            <a:fld id="{CF6D2A0A-D491-4294-9832-B6E004FB315C}" type="slidenum">
              <a:rPr lang="en-US" smtClean="0"/>
              <a:t>6</a:t>
            </a:fld>
            <a:endParaRPr lang="en-US"/>
          </a:p>
        </p:txBody>
      </p:sp>
    </p:spTree>
    <p:extLst>
      <p:ext uri="{BB962C8B-B14F-4D97-AF65-F5344CB8AC3E}">
        <p14:creationId xmlns:p14="http://schemas.microsoft.com/office/powerpoint/2010/main" val="1515302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J/G alike – all of us! </a:t>
            </a:r>
          </a:p>
          <a:p>
            <a:r>
              <a:rPr lang="en-US" dirty="0"/>
              <a:t>What about all of us? By nature dead, cravings, following its desires/thoughts</a:t>
            </a:r>
          </a:p>
          <a:p>
            <a:r>
              <a:rPr lang="en-US" dirty="0"/>
              <a:t>Still have a sinful nature that clings to us</a:t>
            </a:r>
          </a:p>
          <a:p>
            <a:r>
              <a:rPr lang="en-US" dirty="0"/>
              <a:t>In </a:t>
            </a:r>
            <a:r>
              <a:rPr lang="en-US" dirty="0" err="1"/>
              <a:t>kahoots</a:t>
            </a:r>
            <a:r>
              <a:rPr lang="en-US" dirty="0"/>
              <a:t> – hates/loves</a:t>
            </a:r>
          </a:p>
          <a:p>
            <a:r>
              <a:rPr lang="en-US" dirty="0"/>
              <a:t>Jesus called devil – Father of lies – primary method – so too sinful nature, world</a:t>
            </a:r>
          </a:p>
          <a:p>
            <a:r>
              <a:rPr lang="en-US" dirty="0"/>
              <a:t>To what end? Not help/build up – destroy connection to God, break down faith</a:t>
            </a:r>
          </a:p>
          <a:p>
            <a:r>
              <a:rPr lang="en-US" dirty="0"/>
              <a:t>By nature deserving of wrath</a:t>
            </a:r>
          </a:p>
          <a:p>
            <a:r>
              <a:rPr lang="en-US" dirty="0"/>
              <a:t>WDTM? </a:t>
            </a:r>
          </a:p>
          <a:p>
            <a:r>
              <a:rPr lang="en-US" dirty="0"/>
              <a:t>World – lie to us about our identity and how we should see ourselves</a:t>
            </a:r>
          </a:p>
          <a:p>
            <a:r>
              <a:rPr lang="en-US" dirty="0"/>
              <a:t>Part of us – lie – what is important, isn’t; isn’t important, is</a:t>
            </a:r>
          </a:p>
          <a:p>
            <a:r>
              <a:rPr lang="en-US" dirty="0"/>
              <a:t>SM pic – </a:t>
            </a:r>
            <a:r>
              <a:rPr lang="en-US" dirty="0" err="1"/>
              <a:t>unloveable</a:t>
            </a:r>
            <a:r>
              <a:rPr lang="en-US" dirty="0"/>
              <a:t>, ugly; perfect to have peace; only good as I am successful </a:t>
            </a:r>
          </a:p>
          <a:p>
            <a:r>
              <a:rPr lang="en-US" dirty="0"/>
              <a:t>All struggle b/c by nature we listen to lies devil, world, SN tell us</a:t>
            </a:r>
          </a:p>
          <a:p>
            <a:endParaRPr lang="en-US" dirty="0"/>
          </a:p>
          <a:p>
            <a:r>
              <a:rPr lang="en-US" dirty="0"/>
              <a:t>(advance)</a:t>
            </a:r>
          </a:p>
        </p:txBody>
      </p:sp>
      <p:sp>
        <p:nvSpPr>
          <p:cNvPr id="4" name="Slide Number Placeholder 3"/>
          <p:cNvSpPr>
            <a:spLocks noGrp="1"/>
          </p:cNvSpPr>
          <p:nvPr>
            <p:ph type="sldNum" sz="quarter" idx="5"/>
          </p:nvPr>
        </p:nvSpPr>
        <p:spPr/>
        <p:txBody>
          <a:bodyPr/>
          <a:lstStyle/>
          <a:p>
            <a:fld id="{CF6D2A0A-D491-4294-9832-B6E004FB315C}" type="slidenum">
              <a:rPr lang="en-US" smtClean="0"/>
              <a:t>7</a:t>
            </a:fld>
            <a:endParaRPr lang="en-US"/>
          </a:p>
        </p:txBody>
      </p:sp>
    </p:spTree>
    <p:extLst>
      <p:ext uri="{BB962C8B-B14F-4D97-AF65-F5344CB8AC3E}">
        <p14:creationId xmlns:p14="http://schemas.microsoft.com/office/powerpoint/2010/main" val="3132195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B/C We listen to their lies – by nature… </a:t>
            </a:r>
          </a:p>
          <a:p>
            <a:r>
              <a:rPr lang="en-US" dirty="0"/>
              <a:t>Which means D, W, SN can and easily do distort our identity; change how we see ourselves; talk to ourselves about ourselves…</a:t>
            </a:r>
          </a:p>
          <a:p>
            <a:endParaRPr lang="en-US" dirty="0"/>
          </a:p>
          <a:p>
            <a:r>
              <a:rPr lang="en-US" dirty="0"/>
              <a:t>United in One – United in one starting place</a:t>
            </a:r>
          </a:p>
          <a:p>
            <a:endParaRPr lang="en-US" dirty="0"/>
          </a:p>
          <a:p>
            <a:r>
              <a:rPr lang="en-US" dirty="0"/>
              <a:t>Not where Paul stops thankfully</a:t>
            </a:r>
          </a:p>
          <a:p>
            <a:endParaRPr lang="en-US" dirty="0"/>
          </a:p>
          <a:p>
            <a:r>
              <a:rPr lang="en-US" dirty="0"/>
              <a:t>(advance)</a:t>
            </a:r>
          </a:p>
        </p:txBody>
      </p:sp>
      <p:sp>
        <p:nvSpPr>
          <p:cNvPr id="4" name="Slide Number Placeholder 3"/>
          <p:cNvSpPr>
            <a:spLocks noGrp="1"/>
          </p:cNvSpPr>
          <p:nvPr>
            <p:ph type="sldNum" sz="quarter" idx="5"/>
          </p:nvPr>
        </p:nvSpPr>
        <p:spPr/>
        <p:txBody>
          <a:bodyPr/>
          <a:lstStyle/>
          <a:p>
            <a:fld id="{CF6D2A0A-D491-4294-9832-B6E004FB315C}" type="slidenum">
              <a:rPr lang="en-US" smtClean="0"/>
              <a:t>8</a:t>
            </a:fld>
            <a:endParaRPr lang="en-US"/>
          </a:p>
        </p:txBody>
      </p:sp>
    </p:spTree>
    <p:extLst>
      <p:ext uri="{BB962C8B-B14F-4D97-AF65-F5344CB8AC3E}">
        <p14:creationId xmlns:p14="http://schemas.microsoft.com/office/powerpoint/2010/main" val="2356354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a:t>
            </a:r>
          </a:p>
          <a:p>
            <a:endParaRPr lang="en-US" dirty="0"/>
          </a:p>
          <a:p>
            <a:r>
              <a:rPr lang="en-US" dirty="0"/>
              <a:t>Familiar… probably memorized a few – lets look at/start with some pronouns again…</a:t>
            </a:r>
          </a:p>
        </p:txBody>
      </p:sp>
      <p:sp>
        <p:nvSpPr>
          <p:cNvPr id="4" name="Slide Number Placeholder 3"/>
          <p:cNvSpPr>
            <a:spLocks noGrp="1"/>
          </p:cNvSpPr>
          <p:nvPr>
            <p:ph type="sldNum" sz="quarter" idx="5"/>
          </p:nvPr>
        </p:nvSpPr>
        <p:spPr/>
        <p:txBody>
          <a:bodyPr/>
          <a:lstStyle/>
          <a:p>
            <a:fld id="{CF6D2A0A-D491-4294-9832-B6E004FB315C}" type="slidenum">
              <a:rPr lang="en-US" smtClean="0"/>
              <a:t>9</a:t>
            </a:fld>
            <a:endParaRPr lang="en-US"/>
          </a:p>
        </p:txBody>
      </p:sp>
    </p:spTree>
    <p:extLst>
      <p:ext uri="{BB962C8B-B14F-4D97-AF65-F5344CB8AC3E}">
        <p14:creationId xmlns:p14="http://schemas.microsoft.com/office/powerpoint/2010/main" val="3096134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767D7-BE45-3F39-9E70-F6539433AA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594F36-39CE-7D8E-32FA-EAE2200294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E289F7-A5DE-E2B1-E251-AA56C97CF3EB}"/>
              </a:ext>
            </a:extLst>
          </p:cNvPr>
          <p:cNvSpPr>
            <a:spLocks noGrp="1"/>
          </p:cNvSpPr>
          <p:nvPr>
            <p:ph type="dt" sz="half" idx="10"/>
          </p:nvPr>
        </p:nvSpPr>
        <p:spPr/>
        <p:txBody>
          <a:bodyPr/>
          <a:lstStyle/>
          <a:p>
            <a:fld id="{54D975A0-55A7-4453-A14A-171BC2B0D932}" type="datetimeFigureOut">
              <a:rPr lang="en-US" smtClean="0"/>
              <a:t>7/22/2022</a:t>
            </a:fld>
            <a:endParaRPr lang="en-US"/>
          </a:p>
        </p:txBody>
      </p:sp>
      <p:sp>
        <p:nvSpPr>
          <p:cNvPr id="5" name="Footer Placeholder 4">
            <a:extLst>
              <a:ext uri="{FF2B5EF4-FFF2-40B4-BE49-F238E27FC236}">
                <a16:creationId xmlns:a16="http://schemas.microsoft.com/office/drawing/2014/main" id="{0F5E98DD-D82F-2B14-D58B-8FA7032A7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234E37-86F0-7E17-46CC-43C11E8E139B}"/>
              </a:ext>
            </a:extLst>
          </p:cNvPr>
          <p:cNvSpPr>
            <a:spLocks noGrp="1"/>
          </p:cNvSpPr>
          <p:nvPr>
            <p:ph type="sldNum" sz="quarter" idx="12"/>
          </p:nvPr>
        </p:nvSpPr>
        <p:spPr/>
        <p:txBody>
          <a:bodyPr/>
          <a:lstStyle/>
          <a:p>
            <a:fld id="{90982791-4757-476B-8D69-AE01A0EB7C65}" type="slidenum">
              <a:rPr lang="en-US" smtClean="0"/>
              <a:t>‹#›</a:t>
            </a:fld>
            <a:endParaRPr lang="en-US"/>
          </a:p>
        </p:txBody>
      </p:sp>
    </p:spTree>
    <p:extLst>
      <p:ext uri="{BB962C8B-B14F-4D97-AF65-F5344CB8AC3E}">
        <p14:creationId xmlns:p14="http://schemas.microsoft.com/office/powerpoint/2010/main" val="12880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0AA0-683C-40A9-D9B4-F6ED4DF89A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DBAA8C-8C5E-0F61-7387-F64558C17D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0E3880-76A9-CD00-9B20-8DD1D52FD7D6}"/>
              </a:ext>
            </a:extLst>
          </p:cNvPr>
          <p:cNvSpPr>
            <a:spLocks noGrp="1"/>
          </p:cNvSpPr>
          <p:nvPr>
            <p:ph type="dt" sz="half" idx="10"/>
          </p:nvPr>
        </p:nvSpPr>
        <p:spPr/>
        <p:txBody>
          <a:bodyPr/>
          <a:lstStyle/>
          <a:p>
            <a:fld id="{54D975A0-55A7-4453-A14A-171BC2B0D932}" type="datetimeFigureOut">
              <a:rPr lang="en-US" smtClean="0"/>
              <a:t>7/22/2022</a:t>
            </a:fld>
            <a:endParaRPr lang="en-US"/>
          </a:p>
        </p:txBody>
      </p:sp>
      <p:sp>
        <p:nvSpPr>
          <p:cNvPr id="5" name="Footer Placeholder 4">
            <a:extLst>
              <a:ext uri="{FF2B5EF4-FFF2-40B4-BE49-F238E27FC236}">
                <a16:creationId xmlns:a16="http://schemas.microsoft.com/office/drawing/2014/main" id="{EC88EA41-A173-9455-922C-589B763BD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389077-7850-999F-8E9B-ECFECB5F14AE}"/>
              </a:ext>
            </a:extLst>
          </p:cNvPr>
          <p:cNvSpPr>
            <a:spLocks noGrp="1"/>
          </p:cNvSpPr>
          <p:nvPr>
            <p:ph type="sldNum" sz="quarter" idx="12"/>
          </p:nvPr>
        </p:nvSpPr>
        <p:spPr/>
        <p:txBody>
          <a:bodyPr/>
          <a:lstStyle/>
          <a:p>
            <a:fld id="{90982791-4757-476B-8D69-AE01A0EB7C65}" type="slidenum">
              <a:rPr lang="en-US" smtClean="0"/>
              <a:t>‹#›</a:t>
            </a:fld>
            <a:endParaRPr lang="en-US"/>
          </a:p>
        </p:txBody>
      </p:sp>
    </p:spTree>
    <p:extLst>
      <p:ext uri="{BB962C8B-B14F-4D97-AF65-F5344CB8AC3E}">
        <p14:creationId xmlns:p14="http://schemas.microsoft.com/office/powerpoint/2010/main" val="2890603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645E4C-E4D0-C074-8EB9-C910E2E301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FE6370-DF6D-319C-4262-50A82D9CF7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421F21-081A-10A6-E0B4-BDBB9BC6F306}"/>
              </a:ext>
            </a:extLst>
          </p:cNvPr>
          <p:cNvSpPr>
            <a:spLocks noGrp="1"/>
          </p:cNvSpPr>
          <p:nvPr>
            <p:ph type="dt" sz="half" idx="10"/>
          </p:nvPr>
        </p:nvSpPr>
        <p:spPr/>
        <p:txBody>
          <a:bodyPr/>
          <a:lstStyle/>
          <a:p>
            <a:fld id="{54D975A0-55A7-4453-A14A-171BC2B0D932}" type="datetimeFigureOut">
              <a:rPr lang="en-US" smtClean="0"/>
              <a:t>7/22/2022</a:t>
            </a:fld>
            <a:endParaRPr lang="en-US"/>
          </a:p>
        </p:txBody>
      </p:sp>
      <p:sp>
        <p:nvSpPr>
          <p:cNvPr id="5" name="Footer Placeholder 4">
            <a:extLst>
              <a:ext uri="{FF2B5EF4-FFF2-40B4-BE49-F238E27FC236}">
                <a16:creationId xmlns:a16="http://schemas.microsoft.com/office/drawing/2014/main" id="{E5F2DBC5-A5F2-4E10-0097-0CC752982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0EF93-0099-C52C-5328-C3EE0716197A}"/>
              </a:ext>
            </a:extLst>
          </p:cNvPr>
          <p:cNvSpPr>
            <a:spLocks noGrp="1"/>
          </p:cNvSpPr>
          <p:nvPr>
            <p:ph type="sldNum" sz="quarter" idx="12"/>
          </p:nvPr>
        </p:nvSpPr>
        <p:spPr/>
        <p:txBody>
          <a:bodyPr/>
          <a:lstStyle/>
          <a:p>
            <a:fld id="{90982791-4757-476B-8D69-AE01A0EB7C65}" type="slidenum">
              <a:rPr lang="en-US" smtClean="0"/>
              <a:t>‹#›</a:t>
            </a:fld>
            <a:endParaRPr lang="en-US"/>
          </a:p>
        </p:txBody>
      </p:sp>
    </p:spTree>
    <p:extLst>
      <p:ext uri="{BB962C8B-B14F-4D97-AF65-F5344CB8AC3E}">
        <p14:creationId xmlns:p14="http://schemas.microsoft.com/office/powerpoint/2010/main" val="59623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C2485-31FB-3D4C-06B2-EC5A99A9B7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CA9F7B-C43F-913C-3C3A-92B1DC4931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2ED2FB-11C0-B936-8670-E44A9F91BDF4}"/>
              </a:ext>
            </a:extLst>
          </p:cNvPr>
          <p:cNvSpPr>
            <a:spLocks noGrp="1"/>
          </p:cNvSpPr>
          <p:nvPr>
            <p:ph type="dt" sz="half" idx="10"/>
          </p:nvPr>
        </p:nvSpPr>
        <p:spPr/>
        <p:txBody>
          <a:bodyPr/>
          <a:lstStyle/>
          <a:p>
            <a:fld id="{54D975A0-55A7-4453-A14A-171BC2B0D932}" type="datetimeFigureOut">
              <a:rPr lang="en-US" smtClean="0"/>
              <a:t>7/22/2022</a:t>
            </a:fld>
            <a:endParaRPr lang="en-US"/>
          </a:p>
        </p:txBody>
      </p:sp>
      <p:sp>
        <p:nvSpPr>
          <p:cNvPr id="5" name="Footer Placeholder 4">
            <a:extLst>
              <a:ext uri="{FF2B5EF4-FFF2-40B4-BE49-F238E27FC236}">
                <a16:creationId xmlns:a16="http://schemas.microsoft.com/office/drawing/2014/main" id="{3E758F7D-C82A-30D3-A9E1-864B829853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223B9E-E7DA-DD92-85AB-FCC1E2BDD695}"/>
              </a:ext>
            </a:extLst>
          </p:cNvPr>
          <p:cNvSpPr>
            <a:spLocks noGrp="1"/>
          </p:cNvSpPr>
          <p:nvPr>
            <p:ph type="sldNum" sz="quarter" idx="12"/>
          </p:nvPr>
        </p:nvSpPr>
        <p:spPr/>
        <p:txBody>
          <a:bodyPr/>
          <a:lstStyle/>
          <a:p>
            <a:fld id="{90982791-4757-476B-8D69-AE01A0EB7C65}" type="slidenum">
              <a:rPr lang="en-US" smtClean="0"/>
              <a:t>‹#›</a:t>
            </a:fld>
            <a:endParaRPr lang="en-US"/>
          </a:p>
        </p:txBody>
      </p:sp>
    </p:spTree>
    <p:extLst>
      <p:ext uri="{BB962C8B-B14F-4D97-AF65-F5344CB8AC3E}">
        <p14:creationId xmlns:p14="http://schemas.microsoft.com/office/powerpoint/2010/main" val="2348479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4327E-2C19-C8EB-3914-CE5D7E6FBF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2CCB30-6E42-580A-B0E0-F53755B1C1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F1A5A1-242D-5ABE-DDC3-F63605D47D97}"/>
              </a:ext>
            </a:extLst>
          </p:cNvPr>
          <p:cNvSpPr>
            <a:spLocks noGrp="1"/>
          </p:cNvSpPr>
          <p:nvPr>
            <p:ph type="dt" sz="half" idx="10"/>
          </p:nvPr>
        </p:nvSpPr>
        <p:spPr/>
        <p:txBody>
          <a:bodyPr/>
          <a:lstStyle/>
          <a:p>
            <a:fld id="{54D975A0-55A7-4453-A14A-171BC2B0D932}" type="datetimeFigureOut">
              <a:rPr lang="en-US" smtClean="0"/>
              <a:t>7/22/2022</a:t>
            </a:fld>
            <a:endParaRPr lang="en-US"/>
          </a:p>
        </p:txBody>
      </p:sp>
      <p:sp>
        <p:nvSpPr>
          <p:cNvPr id="5" name="Footer Placeholder 4">
            <a:extLst>
              <a:ext uri="{FF2B5EF4-FFF2-40B4-BE49-F238E27FC236}">
                <a16:creationId xmlns:a16="http://schemas.microsoft.com/office/drawing/2014/main" id="{63946BEF-BFEC-020A-C7C8-5AAD43D43D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3D36B7-6BBA-2BCD-1EF0-6B8E3FEC71BB}"/>
              </a:ext>
            </a:extLst>
          </p:cNvPr>
          <p:cNvSpPr>
            <a:spLocks noGrp="1"/>
          </p:cNvSpPr>
          <p:nvPr>
            <p:ph type="sldNum" sz="quarter" idx="12"/>
          </p:nvPr>
        </p:nvSpPr>
        <p:spPr/>
        <p:txBody>
          <a:bodyPr/>
          <a:lstStyle/>
          <a:p>
            <a:fld id="{90982791-4757-476B-8D69-AE01A0EB7C65}" type="slidenum">
              <a:rPr lang="en-US" smtClean="0"/>
              <a:t>‹#›</a:t>
            </a:fld>
            <a:endParaRPr lang="en-US"/>
          </a:p>
        </p:txBody>
      </p:sp>
    </p:spTree>
    <p:extLst>
      <p:ext uri="{BB962C8B-B14F-4D97-AF65-F5344CB8AC3E}">
        <p14:creationId xmlns:p14="http://schemas.microsoft.com/office/powerpoint/2010/main" val="3508953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7AA4-A646-30C4-C91B-9E1A58EA59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657A39-1E28-9458-452A-45466D2A2F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461463-F0BF-08CB-62BB-1EA9BE0A5F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A12C1B-0336-897A-142C-D000A4AE3A30}"/>
              </a:ext>
            </a:extLst>
          </p:cNvPr>
          <p:cNvSpPr>
            <a:spLocks noGrp="1"/>
          </p:cNvSpPr>
          <p:nvPr>
            <p:ph type="dt" sz="half" idx="10"/>
          </p:nvPr>
        </p:nvSpPr>
        <p:spPr/>
        <p:txBody>
          <a:bodyPr/>
          <a:lstStyle/>
          <a:p>
            <a:fld id="{54D975A0-55A7-4453-A14A-171BC2B0D932}" type="datetimeFigureOut">
              <a:rPr lang="en-US" smtClean="0"/>
              <a:t>7/22/2022</a:t>
            </a:fld>
            <a:endParaRPr lang="en-US"/>
          </a:p>
        </p:txBody>
      </p:sp>
      <p:sp>
        <p:nvSpPr>
          <p:cNvPr id="6" name="Footer Placeholder 5">
            <a:extLst>
              <a:ext uri="{FF2B5EF4-FFF2-40B4-BE49-F238E27FC236}">
                <a16:creationId xmlns:a16="http://schemas.microsoft.com/office/drawing/2014/main" id="{6C9B6B43-C933-07F7-81F2-D06120A4B5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A75860-5E9D-D62F-0619-230E0B5F1E55}"/>
              </a:ext>
            </a:extLst>
          </p:cNvPr>
          <p:cNvSpPr>
            <a:spLocks noGrp="1"/>
          </p:cNvSpPr>
          <p:nvPr>
            <p:ph type="sldNum" sz="quarter" idx="12"/>
          </p:nvPr>
        </p:nvSpPr>
        <p:spPr/>
        <p:txBody>
          <a:bodyPr/>
          <a:lstStyle/>
          <a:p>
            <a:fld id="{90982791-4757-476B-8D69-AE01A0EB7C65}" type="slidenum">
              <a:rPr lang="en-US" smtClean="0"/>
              <a:t>‹#›</a:t>
            </a:fld>
            <a:endParaRPr lang="en-US"/>
          </a:p>
        </p:txBody>
      </p:sp>
    </p:spTree>
    <p:extLst>
      <p:ext uri="{BB962C8B-B14F-4D97-AF65-F5344CB8AC3E}">
        <p14:creationId xmlns:p14="http://schemas.microsoft.com/office/powerpoint/2010/main" val="108178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68AF1-1645-9785-ACF3-72C1D8097F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073062-19EF-1076-FD01-BA1A216D98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97ADAB-1B87-0D27-0529-EA4D065D2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B6F6F1-6CDB-7699-F10F-AB2D3EEECC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FC42E-299E-0A19-CAA4-3CB7531002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854C82-A9FE-AB3E-EAFB-06270C78D560}"/>
              </a:ext>
            </a:extLst>
          </p:cNvPr>
          <p:cNvSpPr>
            <a:spLocks noGrp="1"/>
          </p:cNvSpPr>
          <p:nvPr>
            <p:ph type="dt" sz="half" idx="10"/>
          </p:nvPr>
        </p:nvSpPr>
        <p:spPr/>
        <p:txBody>
          <a:bodyPr/>
          <a:lstStyle/>
          <a:p>
            <a:fld id="{54D975A0-55A7-4453-A14A-171BC2B0D932}" type="datetimeFigureOut">
              <a:rPr lang="en-US" smtClean="0"/>
              <a:t>7/22/2022</a:t>
            </a:fld>
            <a:endParaRPr lang="en-US"/>
          </a:p>
        </p:txBody>
      </p:sp>
      <p:sp>
        <p:nvSpPr>
          <p:cNvPr id="8" name="Footer Placeholder 7">
            <a:extLst>
              <a:ext uri="{FF2B5EF4-FFF2-40B4-BE49-F238E27FC236}">
                <a16:creationId xmlns:a16="http://schemas.microsoft.com/office/drawing/2014/main" id="{905188DD-FA3B-EC54-34B6-5CBA4DF449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B7121E-DD56-180A-3C85-608EA86C0C89}"/>
              </a:ext>
            </a:extLst>
          </p:cNvPr>
          <p:cNvSpPr>
            <a:spLocks noGrp="1"/>
          </p:cNvSpPr>
          <p:nvPr>
            <p:ph type="sldNum" sz="quarter" idx="12"/>
          </p:nvPr>
        </p:nvSpPr>
        <p:spPr/>
        <p:txBody>
          <a:bodyPr/>
          <a:lstStyle/>
          <a:p>
            <a:fld id="{90982791-4757-476B-8D69-AE01A0EB7C65}" type="slidenum">
              <a:rPr lang="en-US" smtClean="0"/>
              <a:t>‹#›</a:t>
            </a:fld>
            <a:endParaRPr lang="en-US"/>
          </a:p>
        </p:txBody>
      </p:sp>
    </p:spTree>
    <p:extLst>
      <p:ext uri="{BB962C8B-B14F-4D97-AF65-F5344CB8AC3E}">
        <p14:creationId xmlns:p14="http://schemas.microsoft.com/office/powerpoint/2010/main" val="415664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22FFA-2B40-4ECA-B406-BA4EE5ECF6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440EC2-A8F0-3074-3E44-81606EF87F9B}"/>
              </a:ext>
            </a:extLst>
          </p:cNvPr>
          <p:cNvSpPr>
            <a:spLocks noGrp="1"/>
          </p:cNvSpPr>
          <p:nvPr>
            <p:ph type="dt" sz="half" idx="10"/>
          </p:nvPr>
        </p:nvSpPr>
        <p:spPr/>
        <p:txBody>
          <a:bodyPr/>
          <a:lstStyle/>
          <a:p>
            <a:fld id="{54D975A0-55A7-4453-A14A-171BC2B0D932}" type="datetimeFigureOut">
              <a:rPr lang="en-US" smtClean="0"/>
              <a:t>7/22/2022</a:t>
            </a:fld>
            <a:endParaRPr lang="en-US"/>
          </a:p>
        </p:txBody>
      </p:sp>
      <p:sp>
        <p:nvSpPr>
          <p:cNvPr id="4" name="Footer Placeholder 3">
            <a:extLst>
              <a:ext uri="{FF2B5EF4-FFF2-40B4-BE49-F238E27FC236}">
                <a16:creationId xmlns:a16="http://schemas.microsoft.com/office/drawing/2014/main" id="{5F489245-8915-0402-F82E-FA3F3689DA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87A5D5-8CA9-7421-AE94-5EE01FFCB6D2}"/>
              </a:ext>
            </a:extLst>
          </p:cNvPr>
          <p:cNvSpPr>
            <a:spLocks noGrp="1"/>
          </p:cNvSpPr>
          <p:nvPr>
            <p:ph type="sldNum" sz="quarter" idx="12"/>
          </p:nvPr>
        </p:nvSpPr>
        <p:spPr/>
        <p:txBody>
          <a:bodyPr/>
          <a:lstStyle/>
          <a:p>
            <a:fld id="{90982791-4757-476B-8D69-AE01A0EB7C65}" type="slidenum">
              <a:rPr lang="en-US" smtClean="0"/>
              <a:t>‹#›</a:t>
            </a:fld>
            <a:endParaRPr lang="en-US"/>
          </a:p>
        </p:txBody>
      </p:sp>
    </p:spTree>
    <p:extLst>
      <p:ext uri="{BB962C8B-B14F-4D97-AF65-F5344CB8AC3E}">
        <p14:creationId xmlns:p14="http://schemas.microsoft.com/office/powerpoint/2010/main" val="342663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8C676D-BFF8-9969-FCF8-C47E511D5E09}"/>
              </a:ext>
            </a:extLst>
          </p:cNvPr>
          <p:cNvSpPr>
            <a:spLocks noGrp="1"/>
          </p:cNvSpPr>
          <p:nvPr>
            <p:ph type="dt" sz="half" idx="10"/>
          </p:nvPr>
        </p:nvSpPr>
        <p:spPr/>
        <p:txBody>
          <a:bodyPr/>
          <a:lstStyle/>
          <a:p>
            <a:fld id="{54D975A0-55A7-4453-A14A-171BC2B0D932}" type="datetimeFigureOut">
              <a:rPr lang="en-US" smtClean="0"/>
              <a:t>7/22/2022</a:t>
            </a:fld>
            <a:endParaRPr lang="en-US"/>
          </a:p>
        </p:txBody>
      </p:sp>
      <p:sp>
        <p:nvSpPr>
          <p:cNvPr id="3" name="Footer Placeholder 2">
            <a:extLst>
              <a:ext uri="{FF2B5EF4-FFF2-40B4-BE49-F238E27FC236}">
                <a16:creationId xmlns:a16="http://schemas.microsoft.com/office/drawing/2014/main" id="{33168D0E-A861-D18C-D6BF-775ABE869D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7950E7-C010-B19E-9BF4-DA03A2A1E775}"/>
              </a:ext>
            </a:extLst>
          </p:cNvPr>
          <p:cNvSpPr>
            <a:spLocks noGrp="1"/>
          </p:cNvSpPr>
          <p:nvPr>
            <p:ph type="sldNum" sz="quarter" idx="12"/>
          </p:nvPr>
        </p:nvSpPr>
        <p:spPr/>
        <p:txBody>
          <a:bodyPr/>
          <a:lstStyle/>
          <a:p>
            <a:fld id="{90982791-4757-476B-8D69-AE01A0EB7C65}" type="slidenum">
              <a:rPr lang="en-US" smtClean="0"/>
              <a:t>‹#›</a:t>
            </a:fld>
            <a:endParaRPr lang="en-US"/>
          </a:p>
        </p:txBody>
      </p:sp>
    </p:spTree>
    <p:extLst>
      <p:ext uri="{BB962C8B-B14F-4D97-AF65-F5344CB8AC3E}">
        <p14:creationId xmlns:p14="http://schemas.microsoft.com/office/powerpoint/2010/main" val="282318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85F4E-B613-5C5C-73CD-C87A0DC6BB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324206-1FCC-645D-61E8-5C290418E6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E68BB0-C7C7-9C08-6D33-72C9AC8BCE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482BC-F096-FC35-352E-41CDF25F0D32}"/>
              </a:ext>
            </a:extLst>
          </p:cNvPr>
          <p:cNvSpPr>
            <a:spLocks noGrp="1"/>
          </p:cNvSpPr>
          <p:nvPr>
            <p:ph type="dt" sz="half" idx="10"/>
          </p:nvPr>
        </p:nvSpPr>
        <p:spPr/>
        <p:txBody>
          <a:bodyPr/>
          <a:lstStyle/>
          <a:p>
            <a:fld id="{54D975A0-55A7-4453-A14A-171BC2B0D932}" type="datetimeFigureOut">
              <a:rPr lang="en-US" smtClean="0"/>
              <a:t>7/22/2022</a:t>
            </a:fld>
            <a:endParaRPr lang="en-US"/>
          </a:p>
        </p:txBody>
      </p:sp>
      <p:sp>
        <p:nvSpPr>
          <p:cNvPr id="6" name="Footer Placeholder 5">
            <a:extLst>
              <a:ext uri="{FF2B5EF4-FFF2-40B4-BE49-F238E27FC236}">
                <a16:creationId xmlns:a16="http://schemas.microsoft.com/office/drawing/2014/main" id="{D19F27F9-011C-8A4C-098D-899F69C321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1A94AA-0182-55A2-42A7-D85B59EF8DE7}"/>
              </a:ext>
            </a:extLst>
          </p:cNvPr>
          <p:cNvSpPr>
            <a:spLocks noGrp="1"/>
          </p:cNvSpPr>
          <p:nvPr>
            <p:ph type="sldNum" sz="quarter" idx="12"/>
          </p:nvPr>
        </p:nvSpPr>
        <p:spPr/>
        <p:txBody>
          <a:bodyPr/>
          <a:lstStyle/>
          <a:p>
            <a:fld id="{90982791-4757-476B-8D69-AE01A0EB7C65}" type="slidenum">
              <a:rPr lang="en-US" smtClean="0"/>
              <a:t>‹#›</a:t>
            </a:fld>
            <a:endParaRPr lang="en-US"/>
          </a:p>
        </p:txBody>
      </p:sp>
    </p:spTree>
    <p:extLst>
      <p:ext uri="{BB962C8B-B14F-4D97-AF65-F5344CB8AC3E}">
        <p14:creationId xmlns:p14="http://schemas.microsoft.com/office/powerpoint/2010/main" val="3607804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84D9F-4F62-B387-8DE7-A223274BE7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A89BBB-15C8-3FDA-5691-7611A25A09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717A60-B2D9-C0B5-4E12-CB22FC0B64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1CC48C-873E-D3B0-918C-F1801610D84C}"/>
              </a:ext>
            </a:extLst>
          </p:cNvPr>
          <p:cNvSpPr>
            <a:spLocks noGrp="1"/>
          </p:cNvSpPr>
          <p:nvPr>
            <p:ph type="dt" sz="half" idx="10"/>
          </p:nvPr>
        </p:nvSpPr>
        <p:spPr/>
        <p:txBody>
          <a:bodyPr/>
          <a:lstStyle/>
          <a:p>
            <a:fld id="{54D975A0-55A7-4453-A14A-171BC2B0D932}" type="datetimeFigureOut">
              <a:rPr lang="en-US" smtClean="0"/>
              <a:t>7/22/2022</a:t>
            </a:fld>
            <a:endParaRPr lang="en-US"/>
          </a:p>
        </p:txBody>
      </p:sp>
      <p:sp>
        <p:nvSpPr>
          <p:cNvPr id="6" name="Footer Placeholder 5">
            <a:extLst>
              <a:ext uri="{FF2B5EF4-FFF2-40B4-BE49-F238E27FC236}">
                <a16:creationId xmlns:a16="http://schemas.microsoft.com/office/drawing/2014/main" id="{349CFBA1-6DA1-3C8E-F7CA-9B2EA0B54C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622D8F-CE3F-ECFC-013D-461CB317DB07}"/>
              </a:ext>
            </a:extLst>
          </p:cNvPr>
          <p:cNvSpPr>
            <a:spLocks noGrp="1"/>
          </p:cNvSpPr>
          <p:nvPr>
            <p:ph type="sldNum" sz="quarter" idx="12"/>
          </p:nvPr>
        </p:nvSpPr>
        <p:spPr/>
        <p:txBody>
          <a:bodyPr/>
          <a:lstStyle/>
          <a:p>
            <a:fld id="{90982791-4757-476B-8D69-AE01A0EB7C65}" type="slidenum">
              <a:rPr lang="en-US" smtClean="0"/>
              <a:t>‹#›</a:t>
            </a:fld>
            <a:endParaRPr lang="en-US"/>
          </a:p>
        </p:txBody>
      </p:sp>
    </p:spTree>
    <p:extLst>
      <p:ext uri="{BB962C8B-B14F-4D97-AF65-F5344CB8AC3E}">
        <p14:creationId xmlns:p14="http://schemas.microsoft.com/office/powerpoint/2010/main" val="251431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74C106-E5E8-3975-6DAA-521C9EB10F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EDBA2A-EB63-7C23-1470-B085D8C5DC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6BC20D-7F0C-B075-F14D-7FCE1F56E3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75A0-55A7-4453-A14A-171BC2B0D932}" type="datetimeFigureOut">
              <a:rPr lang="en-US" smtClean="0"/>
              <a:t>7/22/2022</a:t>
            </a:fld>
            <a:endParaRPr lang="en-US"/>
          </a:p>
        </p:txBody>
      </p:sp>
      <p:sp>
        <p:nvSpPr>
          <p:cNvPr id="5" name="Footer Placeholder 4">
            <a:extLst>
              <a:ext uri="{FF2B5EF4-FFF2-40B4-BE49-F238E27FC236}">
                <a16:creationId xmlns:a16="http://schemas.microsoft.com/office/drawing/2014/main" id="{B79E1883-F083-4234-C85C-597C13ABEF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8BCCA8-8843-12AB-B4C5-5A6CB4E2B8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82791-4757-476B-8D69-AE01A0EB7C65}" type="slidenum">
              <a:rPr lang="en-US" smtClean="0"/>
              <a:t>‹#›</a:t>
            </a:fld>
            <a:endParaRPr lang="en-US"/>
          </a:p>
        </p:txBody>
      </p:sp>
    </p:spTree>
    <p:extLst>
      <p:ext uri="{BB962C8B-B14F-4D97-AF65-F5344CB8AC3E}">
        <p14:creationId xmlns:p14="http://schemas.microsoft.com/office/powerpoint/2010/main" val="501868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CA1FA-7037-1F54-87AD-06311951C131}"/>
              </a:ext>
            </a:extLst>
          </p:cNvPr>
          <p:cNvSpPr>
            <a:spLocks noGrp="1"/>
          </p:cNvSpPr>
          <p:nvPr>
            <p:ph type="ctrTitle"/>
          </p:nvPr>
        </p:nvSpPr>
        <p:spPr>
          <a:xfrm>
            <a:off x="1524000" y="1612556"/>
            <a:ext cx="9144000" cy="2387600"/>
          </a:xfrm>
        </p:spPr>
        <p:txBody>
          <a:bodyPr>
            <a:normAutofit/>
          </a:bodyPr>
          <a:lstStyle/>
          <a:p>
            <a:r>
              <a:rPr lang="en-US" sz="6600" dirty="0">
                <a:latin typeface="Roboto" panose="02000000000000000000" pitchFamily="2" charset="0"/>
                <a:ea typeface="Roboto" panose="02000000000000000000" pitchFamily="2" charset="0"/>
              </a:rPr>
              <a:t>UNITED IN ONE AS ONE</a:t>
            </a:r>
          </a:p>
        </p:txBody>
      </p:sp>
      <p:grpSp>
        <p:nvGrpSpPr>
          <p:cNvPr id="7" name="Group 6">
            <a:extLst>
              <a:ext uri="{FF2B5EF4-FFF2-40B4-BE49-F238E27FC236}">
                <a16:creationId xmlns:a16="http://schemas.microsoft.com/office/drawing/2014/main" id="{528E75E7-3E82-2369-E6E3-28EE8516D8EC}"/>
              </a:ext>
            </a:extLst>
          </p:cNvPr>
          <p:cNvGrpSpPr/>
          <p:nvPr/>
        </p:nvGrpSpPr>
        <p:grpSpPr>
          <a:xfrm>
            <a:off x="1228627" y="2322597"/>
            <a:ext cx="9734746" cy="2117427"/>
            <a:chOff x="1228627" y="1832404"/>
            <a:chExt cx="9734746" cy="2117427"/>
          </a:xfrm>
        </p:grpSpPr>
        <p:sp>
          <p:nvSpPr>
            <p:cNvPr id="6" name="Rectangle 5">
              <a:extLst>
                <a:ext uri="{FF2B5EF4-FFF2-40B4-BE49-F238E27FC236}">
                  <a16:creationId xmlns:a16="http://schemas.microsoft.com/office/drawing/2014/main" id="{F0D3E135-8D36-F15E-8638-C70ABC957FD0}"/>
                </a:ext>
              </a:extLst>
            </p:cNvPr>
            <p:cNvSpPr/>
            <p:nvPr/>
          </p:nvSpPr>
          <p:spPr>
            <a:xfrm>
              <a:off x="1228627" y="2085330"/>
              <a:ext cx="9734746" cy="186450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B967048-04F7-75F5-872A-59235FA9F438}"/>
                </a:ext>
              </a:extLst>
            </p:cNvPr>
            <p:cNvSpPr txBox="1"/>
            <p:nvPr/>
          </p:nvSpPr>
          <p:spPr>
            <a:xfrm>
              <a:off x="4878371" y="1832404"/>
              <a:ext cx="2435258" cy="461665"/>
            </a:xfrm>
            <a:prstGeom prst="rect">
              <a:avLst/>
            </a:prstGeom>
            <a:solidFill>
              <a:schemeClr val="bg1"/>
            </a:solidFill>
          </p:spPr>
          <p:txBody>
            <a:bodyPr wrap="square">
              <a:spAutoFit/>
            </a:bodyPr>
            <a:lstStyle/>
            <a:p>
              <a:pPr algn="ctr"/>
              <a:r>
                <a:rPr lang="en-US" sz="2400" dirty="0">
                  <a:latin typeface="Roboto Thin" panose="02000000000000000000" pitchFamily="2" charset="0"/>
                  <a:ea typeface="Roboto Thin" panose="02000000000000000000" pitchFamily="2" charset="0"/>
                </a:rPr>
                <a:t>Pastor Ben Kratz</a:t>
              </a:r>
            </a:p>
          </p:txBody>
        </p:sp>
      </p:grpSp>
      <p:sp>
        <p:nvSpPr>
          <p:cNvPr id="3" name="Subtitle 2">
            <a:extLst>
              <a:ext uri="{FF2B5EF4-FFF2-40B4-BE49-F238E27FC236}">
                <a16:creationId xmlns:a16="http://schemas.microsoft.com/office/drawing/2014/main" id="{79079C41-6F86-F22E-3EB6-3116A0E28CBF}"/>
              </a:ext>
            </a:extLst>
          </p:cNvPr>
          <p:cNvSpPr>
            <a:spLocks noGrp="1"/>
          </p:cNvSpPr>
          <p:nvPr>
            <p:ph type="subTitle" idx="1"/>
          </p:nvPr>
        </p:nvSpPr>
        <p:spPr>
          <a:xfrm>
            <a:off x="1885360" y="4092231"/>
            <a:ext cx="8782639" cy="1655762"/>
          </a:xfrm>
          <a:solidFill>
            <a:schemeClr val="bg1"/>
          </a:solidFill>
        </p:spPr>
        <p:txBody>
          <a:bodyPr>
            <a:normAutofit/>
          </a:bodyPr>
          <a:lstStyle/>
          <a:p>
            <a:r>
              <a:rPr lang="en-US" sz="4400" dirty="0">
                <a:latin typeface="Roboto Thin" panose="02000000000000000000" pitchFamily="2" charset="0"/>
                <a:ea typeface="Roboto Thin" panose="02000000000000000000" pitchFamily="2" charset="0"/>
              </a:rPr>
              <a:t>2022 Women’s Ministry Conference</a:t>
            </a:r>
          </a:p>
        </p:txBody>
      </p:sp>
    </p:spTree>
    <p:extLst>
      <p:ext uri="{BB962C8B-B14F-4D97-AF65-F5344CB8AC3E}">
        <p14:creationId xmlns:p14="http://schemas.microsoft.com/office/powerpoint/2010/main" val="2015102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72825"/>
            <a:ext cx="10991654" cy="6747745"/>
          </a:xfrm>
          <a:prstGeom prst="rect">
            <a:avLst/>
          </a:prstGeom>
          <a:noFill/>
        </p:spPr>
        <p:txBody>
          <a:bodyPr wrap="square" rtlCol="0">
            <a:spAutoFit/>
          </a:bodyPr>
          <a:lstStyle/>
          <a:p>
            <a:pPr marL="0" marR="0">
              <a:lnSpc>
                <a:spcPct val="115000"/>
              </a:lnSpc>
              <a:spcBef>
                <a:spcPts val="0"/>
              </a:spcBef>
              <a:spcAft>
                <a:spcPts val="0"/>
              </a:spcAft>
              <a:tabLst>
                <a:tab pos="631825" algn="l"/>
              </a:tabLst>
            </a:pPr>
            <a:r>
              <a:rPr lang="en-US" sz="3300" baseline="30000" dirty="0">
                <a:effectLst/>
                <a:latin typeface="Roboto" panose="02000000000000000000" pitchFamily="2" charset="0"/>
                <a:ea typeface="Roboto" panose="02000000000000000000" pitchFamily="2" charset="0"/>
              </a:rPr>
              <a:t>4 </a:t>
            </a:r>
            <a:r>
              <a:rPr lang="en-US" sz="3300" dirty="0">
                <a:effectLst/>
                <a:latin typeface="Roboto" panose="02000000000000000000" pitchFamily="2" charset="0"/>
                <a:ea typeface="Roboto" panose="02000000000000000000" pitchFamily="2" charset="0"/>
              </a:rPr>
              <a:t>But because of his great love for </a:t>
            </a:r>
            <a:r>
              <a:rPr lang="en-US" sz="3300" b="1" u="sng" dirty="0">
                <a:effectLst/>
                <a:latin typeface="Roboto" panose="02000000000000000000" pitchFamily="2" charset="0"/>
                <a:ea typeface="Roboto" panose="02000000000000000000" pitchFamily="2" charset="0"/>
              </a:rPr>
              <a:t>us</a:t>
            </a:r>
            <a:r>
              <a:rPr lang="en-US" sz="3300" dirty="0">
                <a:effectLst/>
                <a:latin typeface="Roboto" panose="02000000000000000000" pitchFamily="2" charset="0"/>
                <a:ea typeface="Roboto" panose="02000000000000000000" pitchFamily="2" charset="0"/>
              </a:rPr>
              <a:t>, God, who is rich in mercy, </a:t>
            </a:r>
            <a:r>
              <a:rPr lang="en-US" sz="3300" baseline="30000" dirty="0">
                <a:effectLst/>
                <a:latin typeface="Roboto" panose="02000000000000000000" pitchFamily="2" charset="0"/>
                <a:ea typeface="Roboto" panose="02000000000000000000" pitchFamily="2" charset="0"/>
              </a:rPr>
              <a:t>5 </a:t>
            </a:r>
            <a:r>
              <a:rPr lang="en-US" sz="3300" dirty="0">
                <a:effectLst/>
                <a:latin typeface="Roboto" panose="02000000000000000000" pitchFamily="2" charset="0"/>
                <a:ea typeface="Roboto" panose="02000000000000000000" pitchFamily="2" charset="0"/>
              </a:rPr>
              <a:t>made </a:t>
            </a:r>
            <a:r>
              <a:rPr lang="en-US" sz="3300" b="1" u="sng" dirty="0">
                <a:effectLst/>
                <a:latin typeface="Roboto" panose="02000000000000000000" pitchFamily="2" charset="0"/>
                <a:ea typeface="Roboto" panose="02000000000000000000" pitchFamily="2" charset="0"/>
              </a:rPr>
              <a:t>us</a:t>
            </a:r>
            <a:r>
              <a:rPr lang="en-US" sz="3300" dirty="0">
                <a:effectLst/>
                <a:latin typeface="Roboto" panose="02000000000000000000" pitchFamily="2" charset="0"/>
                <a:ea typeface="Roboto" panose="02000000000000000000" pitchFamily="2" charset="0"/>
              </a:rPr>
              <a:t> alive with Christ even when </a:t>
            </a:r>
            <a:r>
              <a:rPr lang="en-US" sz="3300" b="1" u="sng" dirty="0">
                <a:effectLst/>
                <a:latin typeface="Roboto" panose="02000000000000000000" pitchFamily="2" charset="0"/>
                <a:ea typeface="Roboto" panose="02000000000000000000" pitchFamily="2" charset="0"/>
              </a:rPr>
              <a:t>we</a:t>
            </a:r>
            <a:r>
              <a:rPr lang="en-US" sz="3300" dirty="0">
                <a:effectLst/>
                <a:latin typeface="Roboto" panose="02000000000000000000" pitchFamily="2" charset="0"/>
                <a:ea typeface="Roboto" panose="02000000000000000000" pitchFamily="2" charset="0"/>
              </a:rPr>
              <a:t> were dead in transgressions—it is by grace </a:t>
            </a:r>
            <a:r>
              <a:rPr lang="en-US" sz="3300" b="1" u="sng" dirty="0">
                <a:effectLst/>
                <a:latin typeface="Roboto" panose="02000000000000000000" pitchFamily="2" charset="0"/>
                <a:ea typeface="Roboto" panose="02000000000000000000" pitchFamily="2" charset="0"/>
              </a:rPr>
              <a:t>you</a:t>
            </a:r>
            <a:r>
              <a:rPr lang="en-US" sz="3300" dirty="0">
                <a:effectLst/>
                <a:latin typeface="Roboto" panose="02000000000000000000" pitchFamily="2" charset="0"/>
                <a:ea typeface="Roboto" panose="02000000000000000000" pitchFamily="2" charset="0"/>
              </a:rPr>
              <a:t> have been saved. </a:t>
            </a:r>
            <a:r>
              <a:rPr lang="en-US" sz="3300" baseline="30000" dirty="0">
                <a:effectLst/>
                <a:latin typeface="Roboto" panose="02000000000000000000" pitchFamily="2" charset="0"/>
                <a:ea typeface="Roboto" panose="02000000000000000000" pitchFamily="2" charset="0"/>
              </a:rPr>
              <a:t>6 </a:t>
            </a:r>
            <a:r>
              <a:rPr lang="en-US" sz="3300" dirty="0">
                <a:effectLst/>
                <a:latin typeface="Roboto" panose="02000000000000000000" pitchFamily="2" charset="0"/>
                <a:ea typeface="Roboto" panose="02000000000000000000" pitchFamily="2" charset="0"/>
              </a:rPr>
              <a:t>And God raised </a:t>
            </a:r>
            <a:r>
              <a:rPr lang="en-US" sz="3300" b="1" u="sng" dirty="0">
                <a:effectLst/>
                <a:latin typeface="Roboto" panose="02000000000000000000" pitchFamily="2" charset="0"/>
                <a:ea typeface="Roboto" panose="02000000000000000000" pitchFamily="2" charset="0"/>
              </a:rPr>
              <a:t>us</a:t>
            </a:r>
            <a:r>
              <a:rPr lang="en-US" sz="3300" dirty="0">
                <a:effectLst/>
                <a:latin typeface="Roboto" panose="02000000000000000000" pitchFamily="2" charset="0"/>
                <a:ea typeface="Roboto" panose="02000000000000000000" pitchFamily="2" charset="0"/>
              </a:rPr>
              <a:t> up with Christ and seated </a:t>
            </a:r>
            <a:r>
              <a:rPr lang="en-US" sz="3300" b="1" u="sng" dirty="0">
                <a:effectLst/>
                <a:latin typeface="Roboto" panose="02000000000000000000" pitchFamily="2" charset="0"/>
                <a:ea typeface="Roboto" panose="02000000000000000000" pitchFamily="2" charset="0"/>
              </a:rPr>
              <a:t>us</a:t>
            </a:r>
            <a:r>
              <a:rPr lang="en-US" sz="3300" dirty="0">
                <a:effectLst/>
                <a:latin typeface="Roboto" panose="02000000000000000000" pitchFamily="2" charset="0"/>
                <a:ea typeface="Roboto" panose="02000000000000000000" pitchFamily="2" charset="0"/>
              </a:rPr>
              <a:t> with him in the heavenly realms in Christ Jesus, </a:t>
            </a:r>
            <a:r>
              <a:rPr lang="en-US" sz="3300" baseline="30000" dirty="0">
                <a:effectLst/>
                <a:latin typeface="Roboto" panose="02000000000000000000" pitchFamily="2" charset="0"/>
                <a:ea typeface="Roboto" panose="02000000000000000000" pitchFamily="2" charset="0"/>
              </a:rPr>
              <a:t>7 </a:t>
            </a:r>
            <a:r>
              <a:rPr lang="en-US" sz="3300" dirty="0">
                <a:effectLst/>
                <a:latin typeface="Roboto" panose="02000000000000000000" pitchFamily="2" charset="0"/>
                <a:ea typeface="Roboto" panose="02000000000000000000" pitchFamily="2" charset="0"/>
              </a:rPr>
              <a:t>in order that in the coming ages he might show the incomparable riches of his grace, expressed in his kindness to </a:t>
            </a:r>
            <a:r>
              <a:rPr lang="en-US" sz="3300" b="1" u="sng" dirty="0">
                <a:effectLst/>
                <a:latin typeface="Roboto" panose="02000000000000000000" pitchFamily="2" charset="0"/>
                <a:ea typeface="Roboto" panose="02000000000000000000" pitchFamily="2" charset="0"/>
              </a:rPr>
              <a:t>us</a:t>
            </a:r>
            <a:r>
              <a:rPr lang="en-US" sz="3300" dirty="0">
                <a:effectLst/>
                <a:latin typeface="Roboto" panose="02000000000000000000" pitchFamily="2" charset="0"/>
                <a:ea typeface="Roboto" panose="02000000000000000000" pitchFamily="2" charset="0"/>
              </a:rPr>
              <a:t> in Christ Jesus. </a:t>
            </a:r>
            <a:r>
              <a:rPr lang="en-US" sz="3300" baseline="30000" dirty="0">
                <a:effectLst/>
                <a:latin typeface="Roboto" panose="02000000000000000000" pitchFamily="2" charset="0"/>
                <a:ea typeface="Roboto" panose="02000000000000000000" pitchFamily="2" charset="0"/>
              </a:rPr>
              <a:t>8 </a:t>
            </a:r>
            <a:r>
              <a:rPr lang="en-US" sz="3300" dirty="0">
                <a:effectLst/>
                <a:latin typeface="Roboto" panose="02000000000000000000" pitchFamily="2" charset="0"/>
                <a:ea typeface="Roboto" panose="02000000000000000000" pitchFamily="2" charset="0"/>
              </a:rPr>
              <a:t>For it is by grace </a:t>
            </a:r>
            <a:r>
              <a:rPr lang="en-US" sz="3300" b="1" u="sng" dirty="0">
                <a:effectLst/>
                <a:latin typeface="Roboto" panose="02000000000000000000" pitchFamily="2" charset="0"/>
                <a:ea typeface="Roboto" panose="02000000000000000000" pitchFamily="2" charset="0"/>
              </a:rPr>
              <a:t>you</a:t>
            </a:r>
            <a:r>
              <a:rPr lang="en-US" sz="3300" dirty="0">
                <a:effectLst/>
                <a:latin typeface="Roboto" panose="02000000000000000000" pitchFamily="2" charset="0"/>
                <a:ea typeface="Roboto" panose="02000000000000000000" pitchFamily="2" charset="0"/>
              </a:rPr>
              <a:t> have been saved, through faith—and this is not from </a:t>
            </a:r>
            <a:r>
              <a:rPr lang="en-US" sz="3300" b="1" u="sng" dirty="0">
                <a:effectLst/>
                <a:latin typeface="Roboto" panose="02000000000000000000" pitchFamily="2" charset="0"/>
                <a:ea typeface="Roboto" panose="02000000000000000000" pitchFamily="2" charset="0"/>
              </a:rPr>
              <a:t>yourselves</a:t>
            </a:r>
            <a:r>
              <a:rPr lang="en-US" sz="3300" dirty="0">
                <a:effectLst/>
                <a:latin typeface="Roboto" panose="02000000000000000000" pitchFamily="2" charset="0"/>
                <a:ea typeface="Roboto" panose="02000000000000000000" pitchFamily="2" charset="0"/>
              </a:rPr>
              <a:t>, it is the gift of God—</a:t>
            </a:r>
            <a:r>
              <a:rPr lang="en-US" sz="3300" baseline="30000" dirty="0">
                <a:effectLst/>
                <a:latin typeface="Roboto" panose="02000000000000000000" pitchFamily="2" charset="0"/>
                <a:ea typeface="Roboto" panose="02000000000000000000" pitchFamily="2" charset="0"/>
              </a:rPr>
              <a:t>9 </a:t>
            </a:r>
            <a:r>
              <a:rPr lang="en-US" sz="3300" dirty="0">
                <a:effectLst/>
                <a:latin typeface="Roboto" panose="02000000000000000000" pitchFamily="2" charset="0"/>
                <a:ea typeface="Roboto" panose="02000000000000000000" pitchFamily="2" charset="0"/>
              </a:rPr>
              <a:t>not by works, so that no one can boast.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pPr>
            <a:r>
              <a:rPr lang="en-US" sz="2800" i="1" dirty="0">
                <a:effectLst/>
                <a:latin typeface="Roboto" panose="02000000000000000000" pitchFamily="2" charset="0"/>
                <a:ea typeface="Roboto" panose="02000000000000000000" pitchFamily="2" charset="0"/>
              </a:rPr>
              <a:t>Ephesians 2:4-9</a:t>
            </a:r>
          </a:p>
        </p:txBody>
      </p:sp>
    </p:spTree>
    <p:extLst>
      <p:ext uri="{BB962C8B-B14F-4D97-AF65-F5344CB8AC3E}">
        <p14:creationId xmlns:p14="http://schemas.microsoft.com/office/powerpoint/2010/main" val="3509508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0" y="1382286"/>
            <a:ext cx="12192000" cy="4093428"/>
          </a:xfrm>
          <a:prstGeom prst="rect">
            <a:avLst/>
          </a:prstGeom>
          <a:noFill/>
        </p:spPr>
        <p:txBody>
          <a:bodyPr wrap="square" rtlCol="0">
            <a:spAutoFit/>
          </a:bodyPr>
          <a:lstStyle/>
          <a:p>
            <a:pPr algn="ctr"/>
            <a:r>
              <a:rPr lang="en-US" sz="9600" dirty="0">
                <a:latin typeface="Roboto" panose="02000000000000000000" pitchFamily="2" charset="0"/>
                <a:ea typeface="Roboto" panose="02000000000000000000" pitchFamily="2" charset="0"/>
              </a:rPr>
              <a:t>WHO AM I?</a:t>
            </a:r>
          </a:p>
          <a:p>
            <a:pPr algn="ctr"/>
            <a:endParaRPr lang="en-US" sz="4400" dirty="0">
              <a:latin typeface="Roboto Thin" panose="02000000000000000000" pitchFamily="2" charset="0"/>
              <a:ea typeface="Roboto Thin" panose="02000000000000000000" pitchFamily="2" charset="0"/>
            </a:endParaRPr>
          </a:p>
          <a:p>
            <a:pPr algn="ctr"/>
            <a:r>
              <a:rPr lang="en-US" sz="6000" dirty="0">
                <a:latin typeface="Roboto Thin" panose="02000000000000000000" pitchFamily="2" charset="0"/>
                <a:ea typeface="Roboto Thin" panose="02000000000000000000" pitchFamily="2" charset="0"/>
              </a:rPr>
              <a:t>Write down three words that God uses to describe or define you</a:t>
            </a:r>
          </a:p>
        </p:txBody>
      </p:sp>
    </p:spTree>
    <p:extLst>
      <p:ext uri="{BB962C8B-B14F-4D97-AF65-F5344CB8AC3E}">
        <p14:creationId xmlns:p14="http://schemas.microsoft.com/office/powerpoint/2010/main" val="625777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72825"/>
            <a:ext cx="10991654" cy="6747745"/>
          </a:xfrm>
          <a:prstGeom prst="rect">
            <a:avLst/>
          </a:prstGeom>
          <a:noFill/>
        </p:spPr>
        <p:txBody>
          <a:bodyPr wrap="square" rtlCol="0">
            <a:spAutoFit/>
          </a:bodyPr>
          <a:lstStyle/>
          <a:p>
            <a:pPr marL="0" marR="0">
              <a:lnSpc>
                <a:spcPct val="115000"/>
              </a:lnSpc>
              <a:spcBef>
                <a:spcPts val="0"/>
              </a:spcBef>
              <a:spcAft>
                <a:spcPts val="0"/>
              </a:spcAft>
              <a:tabLst>
                <a:tab pos="631825" algn="l"/>
              </a:tabLst>
            </a:pPr>
            <a:r>
              <a:rPr lang="en-US" sz="3300" baseline="30000" dirty="0">
                <a:effectLst/>
                <a:latin typeface="Roboto" panose="02000000000000000000" pitchFamily="2" charset="0"/>
                <a:ea typeface="Roboto" panose="02000000000000000000" pitchFamily="2" charset="0"/>
              </a:rPr>
              <a:t>4 </a:t>
            </a:r>
            <a:r>
              <a:rPr lang="en-US" sz="3300" dirty="0">
                <a:effectLst/>
                <a:latin typeface="Roboto" panose="02000000000000000000" pitchFamily="2" charset="0"/>
                <a:ea typeface="Roboto" panose="02000000000000000000" pitchFamily="2" charset="0"/>
              </a:rPr>
              <a:t>But because of his great love for us, God, who is rich in mercy, </a:t>
            </a:r>
            <a:r>
              <a:rPr lang="en-US" sz="3300" baseline="30000" dirty="0">
                <a:effectLst/>
                <a:latin typeface="Roboto" panose="02000000000000000000" pitchFamily="2" charset="0"/>
                <a:ea typeface="Roboto" panose="02000000000000000000" pitchFamily="2" charset="0"/>
              </a:rPr>
              <a:t>5 </a:t>
            </a:r>
            <a:r>
              <a:rPr lang="en-US" sz="3300" dirty="0">
                <a:effectLst/>
                <a:latin typeface="Roboto" panose="02000000000000000000" pitchFamily="2" charset="0"/>
                <a:ea typeface="Roboto" panose="02000000000000000000" pitchFamily="2" charset="0"/>
              </a:rPr>
              <a:t>made us alive with Christ even when we were dead in transgressions—it is by grace you have been saved. </a:t>
            </a:r>
            <a:r>
              <a:rPr lang="en-US" sz="3300" baseline="30000" dirty="0">
                <a:effectLst/>
                <a:latin typeface="Roboto" panose="02000000000000000000" pitchFamily="2" charset="0"/>
                <a:ea typeface="Roboto" panose="02000000000000000000" pitchFamily="2" charset="0"/>
              </a:rPr>
              <a:t>6 </a:t>
            </a:r>
            <a:r>
              <a:rPr lang="en-US" sz="3300" dirty="0">
                <a:effectLst/>
                <a:latin typeface="Roboto" panose="02000000000000000000" pitchFamily="2" charset="0"/>
                <a:ea typeface="Roboto" panose="02000000000000000000" pitchFamily="2" charset="0"/>
              </a:rPr>
              <a:t>And God raised us up with Christ and seated us with him in the heavenly realms in Christ Jesus, </a:t>
            </a:r>
            <a:r>
              <a:rPr lang="en-US" sz="3300" baseline="30000" dirty="0">
                <a:effectLst/>
                <a:latin typeface="Roboto" panose="02000000000000000000" pitchFamily="2" charset="0"/>
                <a:ea typeface="Roboto" panose="02000000000000000000" pitchFamily="2" charset="0"/>
              </a:rPr>
              <a:t>7 </a:t>
            </a:r>
            <a:r>
              <a:rPr lang="en-US" sz="3300" dirty="0">
                <a:effectLst/>
                <a:latin typeface="Roboto" panose="02000000000000000000" pitchFamily="2" charset="0"/>
                <a:ea typeface="Roboto" panose="02000000000000000000" pitchFamily="2" charset="0"/>
              </a:rPr>
              <a:t>in order that in the coming ages he might show the incomparable riches of his grace, expressed in his kindness to us in Christ Jesus. </a:t>
            </a:r>
            <a:r>
              <a:rPr lang="en-US" sz="3300" baseline="30000" dirty="0">
                <a:effectLst/>
                <a:latin typeface="Roboto" panose="02000000000000000000" pitchFamily="2" charset="0"/>
                <a:ea typeface="Roboto" panose="02000000000000000000" pitchFamily="2" charset="0"/>
              </a:rPr>
              <a:t>8 </a:t>
            </a:r>
            <a:r>
              <a:rPr lang="en-US" sz="3300" dirty="0">
                <a:effectLst/>
                <a:latin typeface="Roboto" panose="02000000000000000000" pitchFamily="2" charset="0"/>
                <a:ea typeface="Roboto" panose="02000000000000000000" pitchFamily="2" charset="0"/>
              </a:rPr>
              <a:t>For it is by grace you have been saved, through faith—and this is not from yourselves, it is the gift of God—</a:t>
            </a:r>
            <a:r>
              <a:rPr lang="en-US" sz="3300" baseline="30000" dirty="0">
                <a:effectLst/>
                <a:latin typeface="Roboto" panose="02000000000000000000" pitchFamily="2" charset="0"/>
                <a:ea typeface="Roboto" panose="02000000000000000000" pitchFamily="2" charset="0"/>
              </a:rPr>
              <a:t>9 </a:t>
            </a:r>
            <a:r>
              <a:rPr lang="en-US" sz="3300" dirty="0">
                <a:effectLst/>
                <a:latin typeface="Roboto" panose="02000000000000000000" pitchFamily="2" charset="0"/>
                <a:ea typeface="Roboto" panose="02000000000000000000" pitchFamily="2" charset="0"/>
              </a:rPr>
              <a:t>not by works, so that no one can boast.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pPr>
            <a:r>
              <a:rPr lang="en-US" sz="2800" i="1" dirty="0">
                <a:effectLst/>
                <a:latin typeface="Roboto" panose="02000000000000000000" pitchFamily="2" charset="0"/>
                <a:ea typeface="Roboto" panose="02000000000000000000" pitchFamily="2" charset="0"/>
              </a:rPr>
              <a:t>Ephesians 2:4-9</a:t>
            </a:r>
          </a:p>
        </p:txBody>
      </p:sp>
    </p:spTree>
    <p:extLst>
      <p:ext uri="{BB962C8B-B14F-4D97-AF65-F5344CB8AC3E}">
        <p14:creationId xmlns:p14="http://schemas.microsoft.com/office/powerpoint/2010/main" val="2940862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72825"/>
            <a:ext cx="10991654" cy="6747745"/>
          </a:xfrm>
          <a:prstGeom prst="rect">
            <a:avLst/>
          </a:prstGeom>
          <a:noFill/>
        </p:spPr>
        <p:txBody>
          <a:bodyPr wrap="square" rtlCol="0">
            <a:spAutoFit/>
          </a:bodyPr>
          <a:lstStyle/>
          <a:p>
            <a:pPr marL="0" marR="0">
              <a:lnSpc>
                <a:spcPct val="115000"/>
              </a:lnSpc>
              <a:spcBef>
                <a:spcPts val="0"/>
              </a:spcBef>
              <a:spcAft>
                <a:spcPts val="0"/>
              </a:spcAft>
              <a:tabLst>
                <a:tab pos="631825" algn="l"/>
              </a:tabLst>
            </a:pPr>
            <a:r>
              <a:rPr lang="en-US" sz="3300" baseline="30000" dirty="0">
                <a:effectLst/>
                <a:latin typeface="Roboto" panose="02000000000000000000" pitchFamily="2" charset="0"/>
                <a:ea typeface="Roboto" panose="02000000000000000000" pitchFamily="2" charset="0"/>
              </a:rPr>
              <a:t>4 </a:t>
            </a:r>
            <a:r>
              <a:rPr lang="en-US" sz="3300" dirty="0">
                <a:effectLst/>
                <a:latin typeface="Roboto" panose="02000000000000000000" pitchFamily="2" charset="0"/>
                <a:ea typeface="Roboto" panose="02000000000000000000" pitchFamily="2" charset="0"/>
              </a:rPr>
              <a:t>But because of his </a:t>
            </a:r>
            <a:r>
              <a:rPr lang="en-US" sz="3300" b="1" u="sng" dirty="0">
                <a:effectLst/>
                <a:latin typeface="Roboto" panose="02000000000000000000" pitchFamily="2" charset="0"/>
                <a:ea typeface="Roboto" panose="02000000000000000000" pitchFamily="2" charset="0"/>
              </a:rPr>
              <a:t>great love for us</a:t>
            </a:r>
            <a:r>
              <a:rPr lang="en-US" sz="3300" dirty="0">
                <a:effectLst/>
                <a:latin typeface="Roboto" panose="02000000000000000000" pitchFamily="2" charset="0"/>
                <a:ea typeface="Roboto" panose="02000000000000000000" pitchFamily="2" charset="0"/>
              </a:rPr>
              <a:t>, God, who is rich in mercy, </a:t>
            </a:r>
            <a:r>
              <a:rPr lang="en-US" sz="3300" baseline="30000" dirty="0">
                <a:effectLst/>
                <a:latin typeface="Roboto" panose="02000000000000000000" pitchFamily="2" charset="0"/>
                <a:ea typeface="Roboto" panose="02000000000000000000" pitchFamily="2" charset="0"/>
              </a:rPr>
              <a:t>5 </a:t>
            </a:r>
            <a:r>
              <a:rPr lang="en-US" sz="3300" dirty="0">
                <a:effectLst/>
                <a:latin typeface="Roboto" panose="02000000000000000000" pitchFamily="2" charset="0"/>
                <a:ea typeface="Roboto" panose="02000000000000000000" pitchFamily="2" charset="0"/>
              </a:rPr>
              <a:t>made us alive with Christ even when we were dead in transgressions—it is by grace you have been saved. </a:t>
            </a:r>
            <a:r>
              <a:rPr lang="en-US" sz="3300" baseline="30000" dirty="0">
                <a:effectLst/>
                <a:latin typeface="Roboto" panose="02000000000000000000" pitchFamily="2" charset="0"/>
                <a:ea typeface="Roboto" panose="02000000000000000000" pitchFamily="2" charset="0"/>
              </a:rPr>
              <a:t>6 </a:t>
            </a:r>
            <a:r>
              <a:rPr lang="en-US" sz="3300" dirty="0">
                <a:effectLst/>
                <a:latin typeface="Roboto" panose="02000000000000000000" pitchFamily="2" charset="0"/>
                <a:ea typeface="Roboto" panose="02000000000000000000" pitchFamily="2" charset="0"/>
              </a:rPr>
              <a:t>And God raised us up with Christ and seated us with him in the heavenly realms in Christ Jesus, </a:t>
            </a:r>
            <a:r>
              <a:rPr lang="en-US" sz="3300" baseline="30000" dirty="0">
                <a:effectLst/>
                <a:latin typeface="Roboto" panose="02000000000000000000" pitchFamily="2" charset="0"/>
                <a:ea typeface="Roboto" panose="02000000000000000000" pitchFamily="2" charset="0"/>
              </a:rPr>
              <a:t>7 </a:t>
            </a:r>
            <a:r>
              <a:rPr lang="en-US" sz="3300" dirty="0">
                <a:effectLst/>
                <a:latin typeface="Roboto" panose="02000000000000000000" pitchFamily="2" charset="0"/>
                <a:ea typeface="Roboto" panose="02000000000000000000" pitchFamily="2" charset="0"/>
              </a:rPr>
              <a:t>in order that in the coming ages he might show the incomparable riches of his grace, expressed in his kindness to us in Christ Jesus. </a:t>
            </a:r>
            <a:r>
              <a:rPr lang="en-US" sz="3300" baseline="30000" dirty="0">
                <a:effectLst/>
                <a:latin typeface="Roboto" panose="02000000000000000000" pitchFamily="2" charset="0"/>
                <a:ea typeface="Roboto" panose="02000000000000000000" pitchFamily="2" charset="0"/>
              </a:rPr>
              <a:t>8 </a:t>
            </a:r>
            <a:r>
              <a:rPr lang="en-US" sz="3300" dirty="0">
                <a:effectLst/>
                <a:latin typeface="Roboto" panose="02000000000000000000" pitchFamily="2" charset="0"/>
                <a:ea typeface="Roboto" panose="02000000000000000000" pitchFamily="2" charset="0"/>
              </a:rPr>
              <a:t>For it is by grace you have been saved, through faith—and this is not from yourselves, it is the gift of God—</a:t>
            </a:r>
            <a:r>
              <a:rPr lang="en-US" sz="3300" baseline="30000" dirty="0">
                <a:effectLst/>
                <a:latin typeface="Roboto" panose="02000000000000000000" pitchFamily="2" charset="0"/>
                <a:ea typeface="Roboto" panose="02000000000000000000" pitchFamily="2" charset="0"/>
              </a:rPr>
              <a:t>9 </a:t>
            </a:r>
            <a:r>
              <a:rPr lang="en-US" sz="3300" dirty="0">
                <a:effectLst/>
                <a:latin typeface="Roboto" panose="02000000000000000000" pitchFamily="2" charset="0"/>
                <a:ea typeface="Roboto" panose="02000000000000000000" pitchFamily="2" charset="0"/>
              </a:rPr>
              <a:t>not by works, so that no one can boast.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pPr>
            <a:r>
              <a:rPr lang="en-US" sz="2800" i="1" dirty="0">
                <a:effectLst/>
                <a:latin typeface="Roboto" panose="02000000000000000000" pitchFamily="2" charset="0"/>
                <a:ea typeface="Roboto" panose="02000000000000000000" pitchFamily="2" charset="0"/>
              </a:rPr>
              <a:t>Ephesians 2:4-9</a:t>
            </a:r>
          </a:p>
        </p:txBody>
      </p:sp>
    </p:spTree>
    <p:extLst>
      <p:ext uri="{BB962C8B-B14F-4D97-AF65-F5344CB8AC3E}">
        <p14:creationId xmlns:p14="http://schemas.microsoft.com/office/powerpoint/2010/main" val="1975145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72825"/>
            <a:ext cx="10991654" cy="6747745"/>
          </a:xfrm>
          <a:prstGeom prst="rect">
            <a:avLst/>
          </a:prstGeom>
          <a:noFill/>
        </p:spPr>
        <p:txBody>
          <a:bodyPr wrap="square" rtlCol="0">
            <a:spAutoFit/>
          </a:bodyPr>
          <a:lstStyle/>
          <a:p>
            <a:pPr marL="0" marR="0">
              <a:lnSpc>
                <a:spcPct val="115000"/>
              </a:lnSpc>
              <a:spcBef>
                <a:spcPts val="0"/>
              </a:spcBef>
              <a:spcAft>
                <a:spcPts val="0"/>
              </a:spcAft>
              <a:tabLst>
                <a:tab pos="631825" algn="l"/>
              </a:tabLst>
            </a:pPr>
            <a:r>
              <a:rPr lang="en-US" sz="3300" baseline="30000" dirty="0">
                <a:effectLst/>
                <a:latin typeface="Roboto" panose="02000000000000000000" pitchFamily="2" charset="0"/>
                <a:ea typeface="Roboto" panose="02000000000000000000" pitchFamily="2" charset="0"/>
              </a:rPr>
              <a:t>4 </a:t>
            </a:r>
            <a:r>
              <a:rPr lang="en-US" sz="3300" dirty="0">
                <a:effectLst/>
                <a:latin typeface="Roboto" panose="02000000000000000000" pitchFamily="2" charset="0"/>
                <a:ea typeface="Roboto" panose="02000000000000000000" pitchFamily="2" charset="0"/>
              </a:rPr>
              <a:t>But because of his </a:t>
            </a:r>
            <a:r>
              <a:rPr lang="en-US" sz="3300" b="1" u="sng" dirty="0">
                <a:effectLst/>
                <a:latin typeface="Roboto" panose="02000000000000000000" pitchFamily="2" charset="0"/>
                <a:ea typeface="Roboto" panose="02000000000000000000" pitchFamily="2" charset="0"/>
              </a:rPr>
              <a:t>great love for us</a:t>
            </a:r>
            <a:r>
              <a:rPr lang="en-US" sz="3300" dirty="0">
                <a:effectLst/>
                <a:latin typeface="Roboto" panose="02000000000000000000" pitchFamily="2" charset="0"/>
                <a:ea typeface="Roboto" panose="02000000000000000000" pitchFamily="2" charset="0"/>
              </a:rPr>
              <a:t>, God, who is rich in mercy, </a:t>
            </a:r>
            <a:r>
              <a:rPr lang="en-US" sz="3300" baseline="30000" dirty="0">
                <a:effectLst/>
                <a:latin typeface="Roboto" panose="02000000000000000000" pitchFamily="2" charset="0"/>
                <a:ea typeface="Roboto" panose="02000000000000000000" pitchFamily="2" charset="0"/>
              </a:rPr>
              <a:t>5 </a:t>
            </a:r>
            <a:r>
              <a:rPr lang="en-US" sz="3300" dirty="0">
                <a:effectLst/>
                <a:latin typeface="Roboto" panose="02000000000000000000" pitchFamily="2" charset="0"/>
                <a:ea typeface="Roboto" panose="02000000000000000000" pitchFamily="2" charset="0"/>
              </a:rPr>
              <a:t>made us </a:t>
            </a:r>
            <a:r>
              <a:rPr lang="en-US" sz="3300" b="1" u="sng" dirty="0">
                <a:effectLst/>
                <a:latin typeface="Roboto" panose="02000000000000000000" pitchFamily="2" charset="0"/>
                <a:ea typeface="Roboto" panose="02000000000000000000" pitchFamily="2" charset="0"/>
              </a:rPr>
              <a:t>alive with Christ</a:t>
            </a:r>
            <a:r>
              <a:rPr lang="en-US" sz="3300" dirty="0">
                <a:effectLst/>
                <a:latin typeface="Roboto" panose="02000000000000000000" pitchFamily="2" charset="0"/>
                <a:ea typeface="Roboto" panose="02000000000000000000" pitchFamily="2" charset="0"/>
              </a:rPr>
              <a:t> even when we were dead in transgressions—it is by grace you have been saved. </a:t>
            </a:r>
            <a:r>
              <a:rPr lang="en-US" sz="3300" baseline="30000" dirty="0">
                <a:effectLst/>
                <a:latin typeface="Roboto" panose="02000000000000000000" pitchFamily="2" charset="0"/>
                <a:ea typeface="Roboto" panose="02000000000000000000" pitchFamily="2" charset="0"/>
              </a:rPr>
              <a:t>6 </a:t>
            </a:r>
            <a:r>
              <a:rPr lang="en-US" sz="3300" dirty="0">
                <a:effectLst/>
                <a:latin typeface="Roboto" panose="02000000000000000000" pitchFamily="2" charset="0"/>
                <a:ea typeface="Roboto" panose="02000000000000000000" pitchFamily="2" charset="0"/>
              </a:rPr>
              <a:t>And God raised us up with Christ and seated us with him in the heavenly realms in Christ Jesus, </a:t>
            </a:r>
            <a:r>
              <a:rPr lang="en-US" sz="3300" baseline="30000" dirty="0">
                <a:effectLst/>
                <a:latin typeface="Roboto" panose="02000000000000000000" pitchFamily="2" charset="0"/>
                <a:ea typeface="Roboto" panose="02000000000000000000" pitchFamily="2" charset="0"/>
              </a:rPr>
              <a:t>7 </a:t>
            </a:r>
            <a:r>
              <a:rPr lang="en-US" sz="3300" dirty="0">
                <a:effectLst/>
                <a:latin typeface="Roboto" panose="02000000000000000000" pitchFamily="2" charset="0"/>
                <a:ea typeface="Roboto" panose="02000000000000000000" pitchFamily="2" charset="0"/>
              </a:rPr>
              <a:t>in order that in the coming ages he might show the incomparable riches of his grace, expressed in his kindness to us in Christ Jesus. </a:t>
            </a:r>
            <a:r>
              <a:rPr lang="en-US" sz="3300" baseline="30000" dirty="0">
                <a:effectLst/>
                <a:latin typeface="Roboto" panose="02000000000000000000" pitchFamily="2" charset="0"/>
                <a:ea typeface="Roboto" panose="02000000000000000000" pitchFamily="2" charset="0"/>
              </a:rPr>
              <a:t>8 </a:t>
            </a:r>
            <a:r>
              <a:rPr lang="en-US" sz="3300" dirty="0">
                <a:effectLst/>
                <a:latin typeface="Roboto" panose="02000000000000000000" pitchFamily="2" charset="0"/>
                <a:ea typeface="Roboto" panose="02000000000000000000" pitchFamily="2" charset="0"/>
              </a:rPr>
              <a:t>For it is by grace you have been saved, through faith—and this is not from yourselves, it is the gift of God—</a:t>
            </a:r>
            <a:r>
              <a:rPr lang="en-US" sz="3300" baseline="30000" dirty="0">
                <a:effectLst/>
                <a:latin typeface="Roboto" panose="02000000000000000000" pitchFamily="2" charset="0"/>
                <a:ea typeface="Roboto" panose="02000000000000000000" pitchFamily="2" charset="0"/>
              </a:rPr>
              <a:t>9 </a:t>
            </a:r>
            <a:r>
              <a:rPr lang="en-US" sz="3300" dirty="0">
                <a:effectLst/>
                <a:latin typeface="Roboto" panose="02000000000000000000" pitchFamily="2" charset="0"/>
                <a:ea typeface="Roboto" panose="02000000000000000000" pitchFamily="2" charset="0"/>
              </a:rPr>
              <a:t>not by works, so that no one can boast.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pPr>
            <a:r>
              <a:rPr lang="en-US" sz="2800" i="1" dirty="0">
                <a:effectLst/>
                <a:latin typeface="Roboto" panose="02000000000000000000" pitchFamily="2" charset="0"/>
                <a:ea typeface="Roboto" panose="02000000000000000000" pitchFamily="2" charset="0"/>
              </a:rPr>
              <a:t>Ephesians 2:4-9</a:t>
            </a:r>
          </a:p>
        </p:txBody>
      </p:sp>
    </p:spTree>
    <p:extLst>
      <p:ext uri="{BB962C8B-B14F-4D97-AF65-F5344CB8AC3E}">
        <p14:creationId xmlns:p14="http://schemas.microsoft.com/office/powerpoint/2010/main" val="3590466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72825"/>
            <a:ext cx="10991654" cy="6747745"/>
          </a:xfrm>
          <a:prstGeom prst="rect">
            <a:avLst/>
          </a:prstGeom>
          <a:noFill/>
        </p:spPr>
        <p:txBody>
          <a:bodyPr wrap="square" rtlCol="0">
            <a:spAutoFit/>
          </a:bodyPr>
          <a:lstStyle/>
          <a:p>
            <a:pPr marL="0" marR="0">
              <a:lnSpc>
                <a:spcPct val="115000"/>
              </a:lnSpc>
              <a:spcBef>
                <a:spcPts val="0"/>
              </a:spcBef>
              <a:spcAft>
                <a:spcPts val="0"/>
              </a:spcAft>
              <a:tabLst>
                <a:tab pos="631825" algn="l"/>
              </a:tabLst>
            </a:pPr>
            <a:r>
              <a:rPr lang="en-US" sz="3300" baseline="30000" dirty="0">
                <a:effectLst/>
                <a:latin typeface="Roboto" panose="02000000000000000000" pitchFamily="2" charset="0"/>
                <a:ea typeface="Roboto" panose="02000000000000000000" pitchFamily="2" charset="0"/>
              </a:rPr>
              <a:t>4 </a:t>
            </a:r>
            <a:r>
              <a:rPr lang="en-US" sz="3300" dirty="0">
                <a:effectLst/>
                <a:latin typeface="Roboto" panose="02000000000000000000" pitchFamily="2" charset="0"/>
                <a:ea typeface="Roboto" panose="02000000000000000000" pitchFamily="2" charset="0"/>
              </a:rPr>
              <a:t>But because of his </a:t>
            </a:r>
            <a:r>
              <a:rPr lang="en-US" sz="3300" b="1" u="sng" dirty="0">
                <a:effectLst/>
                <a:latin typeface="Roboto" panose="02000000000000000000" pitchFamily="2" charset="0"/>
                <a:ea typeface="Roboto" panose="02000000000000000000" pitchFamily="2" charset="0"/>
              </a:rPr>
              <a:t>great love for us</a:t>
            </a:r>
            <a:r>
              <a:rPr lang="en-US" sz="3300" dirty="0">
                <a:effectLst/>
                <a:latin typeface="Roboto" panose="02000000000000000000" pitchFamily="2" charset="0"/>
                <a:ea typeface="Roboto" panose="02000000000000000000" pitchFamily="2" charset="0"/>
              </a:rPr>
              <a:t>, God, who is rich in mercy, </a:t>
            </a:r>
            <a:r>
              <a:rPr lang="en-US" sz="3300" baseline="30000" dirty="0">
                <a:effectLst/>
                <a:latin typeface="Roboto" panose="02000000000000000000" pitchFamily="2" charset="0"/>
                <a:ea typeface="Roboto" panose="02000000000000000000" pitchFamily="2" charset="0"/>
              </a:rPr>
              <a:t>5 </a:t>
            </a:r>
            <a:r>
              <a:rPr lang="en-US" sz="3300" dirty="0">
                <a:effectLst/>
                <a:latin typeface="Roboto" panose="02000000000000000000" pitchFamily="2" charset="0"/>
                <a:ea typeface="Roboto" panose="02000000000000000000" pitchFamily="2" charset="0"/>
              </a:rPr>
              <a:t>made us </a:t>
            </a:r>
            <a:r>
              <a:rPr lang="en-US" sz="3300" b="1" u="sng" dirty="0">
                <a:effectLst/>
                <a:latin typeface="Roboto" panose="02000000000000000000" pitchFamily="2" charset="0"/>
                <a:ea typeface="Roboto" panose="02000000000000000000" pitchFamily="2" charset="0"/>
              </a:rPr>
              <a:t>alive with Christ</a:t>
            </a:r>
            <a:r>
              <a:rPr lang="en-US" sz="3300" dirty="0">
                <a:effectLst/>
                <a:latin typeface="Roboto" panose="02000000000000000000" pitchFamily="2" charset="0"/>
                <a:ea typeface="Roboto" panose="02000000000000000000" pitchFamily="2" charset="0"/>
              </a:rPr>
              <a:t> even when we were dead in transgressions—it is by grace you have been saved. </a:t>
            </a:r>
            <a:r>
              <a:rPr lang="en-US" sz="3300" baseline="30000" dirty="0">
                <a:effectLst/>
                <a:latin typeface="Roboto" panose="02000000000000000000" pitchFamily="2" charset="0"/>
                <a:ea typeface="Roboto" panose="02000000000000000000" pitchFamily="2" charset="0"/>
              </a:rPr>
              <a:t>6 </a:t>
            </a:r>
            <a:r>
              <a:rPr lang="en-US" sz="3300" dirty="0">
                <a:effectLst/>
                <a:latin typeface="Roboto" panose="02000000000000000000" pitchFamily="2" charset="0"/>
                <a:ea typeface="Roboto" panose="02000000000000000000" pitchFamily="2" charset="0"/>
              </a:rPr>
              <a:t>And </a:t>
            </a:r>
            <a:r>
              <a:rPr lang="en-US" sz="3300" b="1" u="sng" dirty="0">
                <a:effectLst/>
                <a:latin typeface="Roboto" panose="02000000000000000000" pitchFamily="2" charset="0"/>
                <a:ea typeface="Roboto" panose="02000000000000000000" pitchFamily="2" charset="0"/>
              </a:rPr>
              <a:t>God raised us up with Christ and seated us with him in the heavenly realms</a:t>
            </a:r>
            <a:r>
              <a:rPr lang="en-US" sz="3300" dirty="0">
                <a:effectLst/>
                <a:latin typeface="Roboto" panose="02000000000000000000" pitchFamily="2" charset="0"/>
                <a:ea typeface="Roboto" panose="02000000000000000000" pitchFamily="2" charset="0"/>
              </a:rPr>
              <a:t> in Christ Jesus, </a:t>
            </a:r>
            <a:r>
              <a:rPr lang="en-US" sz="3300" baseline="30000" dirty="0">
                <a:effectLst/>
                <a:latin typeface="Roboto" panose="02000000000000000000" pitchFamily="2" charset="0"/>
                <a:ea typeface="Roboto" panose="02000000000000000000" pitchFamily="2" charset="0"/>
              </a:rPr>
              <a:t>7 </a:t>
            </a:r>
            <a:r>
              <a:rPr lang="en-US" sz="3300" dirty="0">
                <a:effectLst/>
                <a:latin typeface="Roboto" panose="02000000000000000000" pitchFamily="2" charset="0"/>
                <a:ea typeface="Roboto" panose="02000000000000000000" pitchFamily="2" charset="0"/>
              </a:rPr>
              <a:t>in order that in the coming ages he might show the incomparable riches of his grace, expressed in his kindness to us in Christ Jesus. </a:t>
            </a:r>
            <a:r>
              <a:rPr lang="en-US" sz="3300" baseline="30000" dirty="0">
                <a:effectLst/>
                <a:latin typeface="Roboto" panose="02000000000000000000" pitchFamily="2" charset="0"/>
                <a:ea typeface="Roboto" panose="02000000000000000000" pitchFamily="2" charset="0"/>
              </a:rPr>
              <a:t>8 </a:t>
            </a:r>
            <a:r>
              <a:rPr lang="en-US" sz="3300" dirty="0">
                <a:effectLst/>
                <a:latin typeface="Roboto" panose="02000000000000000000" pitchFamily="2" charset="0"/>
                <a:ea typeface="Roboto" panose="02000000000000000000" pitchFamily="2" charset="0"/>
              </a:rPr>
              <a:t>For it is by grace you have been saved, through faith—and this is not from yourselves, it is the gift of God—</a:t>
            </a:r>
            <a:r>
              <a:rPr lang="en-US" sz="3300" baseline="30000" dirty="0">
                <a:effectLst/>
                <a:latin typeface="Roboto" panose="02000000000000000000" pitchFamily="2" charset="0"/>
                <a:ea typeface="Roboto" panose="02000000000000000000" pitchFamily="2" charset="0"/>
              </a:rPr>
              <a:t>9 </a:t>
            </a:r>
            <a:r>
              <a:rPr lang="en-US" sz="3300" dirty="0">
                <a:effectLst/>
                <a:latin typeface="Roboto" panose="02000000000000000000" pitchFamily="2" charset="0"/>
                <a:ea typeface="Roboto" panose="02000000000000000000" pitchFamily="2" charset="0"/>
              </a:rPr>
              <a:t>not by works, so that no one can boast.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pPr>
            <a:r>
              <a:rPr lang="en-US" sz="2800" i="1" dirty="0">
                <a:effectLst/>
                <a:latin typeface="Roboto" panose="02000000000000000000" pitchFamily="2" charset="0"/>
                <a:ea typeface="Roboto" panose="02000000000000000000" pitchFamily="2" charset="0"/>
              </a:rPr>
              <a:t>Ephesians 2:4-9</a:t>
            </a:r>
          </a:p>
        </p:txBody>
      </p:sp>
    </p:spTree>
    <p:extLst>
      <p:ext uri="{BB962C8B-B14F-4D97-AF65-F5344CB8AC3E}">
        <p14:creationId xmlns:p14="http://schemas.microsoft.com/office/powerpoint/2010/main" val="679181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72825"/>
            <a:ext cx="10991654" cy="6747745"/>
          </a:xfrm>
          <a:prstGeom prst="rect">
            <a:avLst/>
          </a:prstGeom>
          <a:noFill/>
        </p:spPr>
        <p:txBody>
          <a:bodyPr wrap="square" rtlCol="0">
            <a:spAutoFit/>
          </a:bodyPr>
          <a:lstStyle/>
          <a:p>
            <a:pPr marL="0" marR="0">
              <a:lnSpc>
                <a:spcPct val="115000"/>
              </a:lnSpc>
              <a:spcBef>
                <a:spcPts val="0"/>
              </a:spcBef>
              <a:spcAft>
                <a:spcPts val="0"/>
              </a:spcAft>
              <a:tabLst>
                <a:tab pos="631825" algn="l"/>
              </a:tabLst>
            </a:pPr>
            <a:r>
              <a:rPr lang="en-US" sz="3300" baseline="30000" dirty="0">
                <a:effectLst/>
                <a:latin typeface="Roboto" panose="02000000000000000000" pitchFamily="2" charset="0"/>
                <a:ea typeface="Roboto" panose="02000000000000000000" pitchFamily="2" charset="0"/>
              </a:rPr>
              <a:t>4 </a:t>
            </a:r>
            <a:r>
              <a:rPr lang="en-US" sz="3300" dirty="0">
                <a:effectLst/>
                <a:latin typeface="Roboto" panose="02000000000000000000" pitchFamily="2" charset="0"/>
                <a:ea typeface="Roboto" panose="02000000000000000000" pitchFamily="2" charset="0"/>
              </a:rPr>
              <a:t>But because of his </a:t>
            </a:r>
            <a:r>
              <a:rPr lang="en-US" sz="3300" b="1" u="sng" dirty="0">
                <a:effectLst/>
                <a:latin typeface="Roboto" panose="02000000000000000000" pitchFamily="2" charset="0"/>
                <a:ea typeface="Roboto" panose="02000000000000000000" pitchFamily="2" charset="0"/>
              </a:rPr>
              <a:t>great love for us</a:t>
            </a:r>
            <a:r>
              <a:rPr lang="en-US" sz="3300" dirty="0">
                <a:effectLst/>
                <a:latin typeface="Roboto" panose="02000000000000000000" pitchFamily="2" charset="0"/>
                <a:ea typeface="Roboto" panose="02000000000000000000" pitchFamily="2" charset="0"/>
              </a:rPr>
              <a:t>, God, who is rich in mercy, </a:t>
            </a:r>
            <a:r>
              <a:rPr lang="en-US" sz="3300" baseline="30000" dirty="0">
                <a:effectLst/>
                <a:latin typeface="Roboto" panose="02000000000000000000" pitchFamily="2" charset="0"/>
                <a:ea typeface="Roboto" panose="02000000000000000000" pitchFamily="2" charset="0"/>
              </a:rPr>
              <a:t>5 </a:t>
            </a:r>
            <a:r>
              <a:rPr lang="en-US" sz="3300" dirty="0">
                <a:effectLst/>
                <a:latin typeface="Roboto" panose="02000000000000000000" pitchFamily="2" charset="0"/>
                <a:ea typeface="Roboto" panose="02000000000000000000" pitchFamily="2" charset="0"/>
              </a:rPr>
              <a:t>made us </a:t>
            </a:r>
            <a:r>
              <a:rPr lang="en-US" sz="3300" b="1" u="sng" dirty="0">
                <a:effectLst/>
                <a:latin typeface="Roboto" panose="02000000000000000000" pitchFamily="2" charset="0"/>
                <a:ea typeface="Roboto" panose="02000000000000000000" pitchFamily="2" charset="0"/>
              </a:rPr>
              <a:t>alive with Christ</a:t>
            </a:r>
            <a:r>
              <a:rPr lang="en-US" sz="3300" dirty="0">
                <a:effectLst/>
                <a:latin typeface="Roboto" panose="02000000000000000000" pitchFamily="2" charset="0"/>
                <a:ea typeface="Roboto" panose="02000000000000000000" pitchFamily="2" charset="0"/>
              </a:rPr>
              <a:t> even when we were dead in transgressions—it is by grace you have been saved. </a:t>
            </a:r>
            <a:r>
              <a:rPr lang="en-US" sz="3300" baseline="30000" dirty="0">
                <a:effectLst/>
                <a:latin typeface="Roboto" panose="02000000000000000000" pitchFamily="2" charset="0"/>
                <a:ea typeface="Roboto" panose="02000000000000000000" pitchFamily="2" charset="0"/>
              </a:rPr>
              <a:t>6 </a:t>
            </a:r>
            <a:r>
              <a:rPr lang="en-US" sz="3300" dirty="0">
                <a:effectLst/>
                <a:latin typeface="Roboto" panose="02000000000000000000" pitchFamily="2" charset="0"/>
                <a:ea typeface="Roboto" panose="02000000000000000000" pitchFamily="2" charset="0"/>
              </a:rPr>
              <a:t>And </a:t>
            </a:r>
            <a:r>
              <a:rPr lang="en-US" sz="3300" b="1" u="sng" dirty="0">
                <a:effectLst/>
                <a:latin typeface="Roboto" panose="02000000000000000000" pitchFamily="2" charset="0"/>
                <a:ea typeface="Roboto" panose="02000000000000000000" pitchFamily="2" charset="0"/>
              </a:rPr>
              <a:t>God raised us up with Christ and seated us with him in the heavenly realms</a:t>
            </a:r>
            <a:r>
              <a:rPr lang="en-US" sz="3300" dirty="0">
                <a:effectLst/>
                <a:latin typeface="Roboto" panose="02000000000000000000" pitchFamily="2" charset="0"/>
                <a:ea typeface="Roboto" panose="02000000000000000000" pitchFamily="2" charset="0"/>
              </a:rPr>
              <a:t> in Christ Jesus, </a:t>
            </a:r>
            <a:r>
              <a:rPr lang="en-US" sz="3300" baseline="30000" dirty="0">
                <a:effectLst/>
                <a:latin typeface="Roboto" panose="02000000000000000000" pitchFamily="2" charset="0"/>
                <a:ea typeface="Roboto" panose="02000000000000000000" pitchFamily="2" charset="0"/>
              </a:rPr>
              <a:t>7 </a:t>
            </a:r>
            <a:r>
              <a:rPr lang="en-US" sz="3300" dirty="0">
                <a:effectLst/>
                <a:latin typeface="Roboto" panose="02000000000000000000" pitchFamily="2" charset="0"/>
                <a:ea typeface="Roboto" panose="02000000000000000000" pitchFamily="2" charset="0"/>
              </a:rPr>
              <a:t>in order that in the coming ages he might show the incomparable riches of his grace, expressed in his kindness to us in Christ Jesus. </a:t>
            </a:r>
            <a:r>
              <a:rPr lang="en-US" sz="3300" baseline="30000" dirty="0">
                <a:effectLst/>
                <a:latin typeface="Roboto" panose="02000000000000000000" pitchFamily="2" charset="0"/>
                <a:ea typeface="Roboto" panose="02000000000000000000" pitchFamily="2" charset="0"/>
              </a:rPr>
              <a:t>8 </a:t>
            </a:r>
            <a:r>
              <a:rPr lang="en-US" sz="3300" dirty="0">
                <a:effectLst/>
                <a:latin typeface="Roboto" panose="02000000000000000000" pitchFamily="2" charset="0"/>
                <a:ea typeface="Roboto" panose="02000000000000000000" pitchFamily="2" charset="0"/>
              </a:rPr>
              <a:t>For it is by grace you have been </a:t>
            </a:r>
            <a:r>
              <a:rPr lang="en-US" sz="3300" b="1" u="sng" dirty="0">
                <a:effectLst/>
                <a:latin typeface="Roboto" panose="02000000000000000000" pitchFamily="2" charset="0"/>
                <a:ea typeface="Roboto" panose="02000000000000000000" pitchFamily="2" charset="0"/>
              </a:rPr>
              <a:t>saved</a:t>
            </a:r>
            <a:r>
              <a:rPr lang="en-US" sz="3300" dirty="0">
                <a:effectLst/>
                <a:latin typeface="Roboto" panose="02000000000000000000" pitchFamily="2" charset="0"/>
                <a:ea typeface="Roboto" panose="02000000000000000000" pitchFamily="2" charset="0"/>
              </a:rPr>
              <a:t>, through faith—and this is not from yourselves, it is the gift of God—</a:t>
            </a:r>
            <a:r>
              <a:rPr lang="en-US" sz="3300" baseline="30000" dirty="0">
                <a:effectLst/>
                <a:latin typeface="Roboto" panose="02000000000000000000" pitchFamily="2" charset="0"/>
                <a:ea typeface="Roboto" panose="02000000000000000000" pitchFamily="2" charset="0"/>
              </a:rPr>
              <a:t>9 </a:t>
            </a:r>
            <a:r>
              <a:rPr lang="en-US" sz="3300" dirty="0">
                <a:effectLst/>
                <a:latin typeface="Roboto" panose="02000000000000000000" pitchFamily="2" charset="0"/>
                <a:ea typeface="Roboto" panose="02000000000000000000" pitchFamily="2" charset="0"/>
              </a:rPr>
              <a:t>not by works, so that no one can boast.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pPr>
            <a:r>
              <a:rPr lang="en-US" sz="2800" i="1" dirty="0">
                <a:effectLst/>
                <a:latin typeface="Roboto" panose="02000000000000000000" pitchFamily="2" charset="0"/>
                <a:ea typeface="Roboto" panose="02000000000000000000" pitchFamily="2" charset="0"/>
              </a:rPr>
              <a:t>Ephesians 2:4-9</a:t>
            </a:r>
          </a:p>
        </p:txBody>
      </p:sp>
    </p:spTree>
    <p:extLst>
      <p:ext uri="{BB962C8B-B14F-4D97-AF65-F5344CB8AC3E}">
        <p14:creationId xmlns:p14="http://schemas.microsoft.com/office/powerpoint/2010/main" val="4046556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1742416"/>
            <a:ext cx="10991654" cy="3373168"/>
          </a:xfrm>
          <a:prstGeom prst="rect">
            <a:avLst/>
          </a:prstGeom>
          <a:noFill/>
        </p:spPr>
        <p:txBody>
          <a:bodyPr wrap="square" rtlCol="0">
            <a:spAutoFit/>
          </a:bodyPr>
          <a:lstStyle/>
          <a:p>
            <a:pPr marL="0" marR="0" algn="ctr">
              <a:lnSpc>
                <a:spcPct val="115000"/>
              </a:lnSpc>
              <a:spcBef>
                <a:spcPts val="0"/>
              </a:spcBef>
              <a:spcAft>
                <a:spcPts val="0"/>
              </a:spcAft>
            </a:pPr>
            <a:r>
              <a:rPr lang="en-US" sz="9600" dirty="0">
                <a:effectLst/>
                <a:latin typeface="Roboto" panose="02000000000000000000" pitchFamily="2" charset="0"/>
                <a:ea typeface="Roboto" panose="02000000000000000000" pitchFamily="2" charset="0"/>
              </a:rPr>
              <a:t>HOW DOES </a:t>
            </a:r>
            <a:r>
              <a:rPr lang="en-US" sz="9600" b="1" u="sng" dirty="0">
                <a:effectLst/>
                <a:latin typeface="Roboto" panose="02000000000000000000" pitchFamily="2" charset="0"/>
                <a:ea typeface="Roboto" panose="02000000000000000000" pitchFamily="2" charset="0"/>
              </a:rPr>
              <a:t>GOD</a:t>
            </a:r>
            <a:r>
              <a:rPr lang="en-US" sz="9600" dirty="0">
                <a:effectLst/>
                <a:latin typeface="Roboto" panose="02000000000000000000" pitchFamily="2" charset="0"/>
                <a:ea typeface="Roboto" panose="02000000000000000000" pitchFamily="2" charset="0"/>
              </a:rPr>
              <a:t> SEE ME?</a:t>
            </a:r>
            <a:endParaRPr lang="en-US" sz="9600" i="1" dirty="0">
              <a:effectLst/>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3392260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241236"/>
            <a:ext cx="10991654" cy="6375528"/>
          </a:xfrm>
          <a:prstGeom prst="rect">
            <a:avLst/>
          </a:prstGeom>
          <a:noFill/>
        </p:spPr>
        <p:txBody>
          <a:bodyPr wrap="square" rtlCol="0">
            <a:spAutoFit/>
          </a:bodyPr>
          <a:lstStyle/>
          <a:p>
            <a:pPr marL="0" marR="0" algn="ctr">
              <a:lnSpc>
                <a:spcPct val="115000"/>
              </a:lnSpc>
              <a:spcBef>
                <a:spcPts val="0"/>
              </a:spcBef>
              <a:spcAft>
                <a:spcPts val="0"/>
              </a:spcAft>
            </a:pPr>
            <a:r>
              <a:rPr lang="en-US" sz="7200" dirty="0">
                <a:effectLst/>
                <a:latin typeface="Roboto" panose="02000000000000000000" pitchFamily="2" charset="0"/>
                <a:ea typeface="Roboto" panose="02000000000000000000" pitchFamily="2" charset="0"/>
              </a:rPr>
              <a:t>Nothing you do can make God love you more.</a:t>
            </a:r>
          </a:p>
          <a:p>
            <a:pPr marL="0" marR="0" algn="ctr">
              <a:lnSpc>
                <a:spcPct val="115000"/>
              </a:lnSpc>
              <a:spcBef>
                <a:spcPts val="0"/>
              </a:spcBef>
              <a:spcAft>
                <a:spcPts val="0"/>
              </a:spcAft>
            </a:pPr>
            <a:endParaRPr lang="en-US" sz="7200" dirty="0">
              <a:latin typeface="Roboto" panose="02000000000000000000" pitchFamily="2" charset="0"/>
              <a:ea typeface="Roboto" panose="02000000000000000000" pitchFamily="2" charset="0"/>
            </a:endParaRPr>
          </a:p>
          <a:p>
            <a:pPr algn="ctr">
              <a:lnSpc>
                <a:spcPct val="115000"/>
              </a:lnSpc>
            </a:pPr>
            <a:r>
              <a:rPr lang="en-US" sz="7200" dirty="0">
                <a:solidFill>
                  <a:schemeClr val="bg1"/>
                </a:solidFill>
                <a:effectLst/>
                <a:latin typeface="Roboto" panose="02000000000000000000" pitchFamily="2" charset="0"/>
                <a:ea typeface="Roboto" panose="02000000000000000000" pitchFamily="2" charset="0"/>
              </a:rPr>
              <a:t>Nothing you do can make God love you less.</a:t>
            </a:r>
          </a:p>
        </p:txBody>
      </p:sp>
    </p:spTree>
    <p:extLst>
      <p:ext uri="{BB962C8B-B14F-4D97-AF65-F5344CB8AC3E}">
        <p14:creationId xmlns:p14="http://schemas.microsoft.com/office/powerpoint/2010/main" val="1492892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241236"/>
            <a:ext cx="10991654" cy="6375528"/>
          </a:xfrm>
          <a:prstGeom prst="rect">
            <a:avLst/>
          </a:prstGeom>
          <a:noFill/>
        </p:spPr>
        <p:txBody>
          <a:bodyPr wrap="square" rtlCol="0">
            <a:spAutoFit/>
          </a:bodyPr>
          <a:lstStyle/>
          <a:p>
            <a:pPr marL="0" marR="0" algn="ctr">
              <a:lnSpc>
                <a:spcPct val="115000"/>
              </a:lnSpc>
              <a:spcBef>
                <a:spcPts val="0"/>
              </a:spcBef>
              <a:spcAft>
                <a:spcPts val="0"/>
              </a:spcAft>
            </a:pPr>
            <a:r>
              <a:rPr lang="en-US" sz="7200" dirty="0">
                <a:effectLst/>
                <a:latin typeface="Roboto" panose="02000000000000000000" pitchFamily="2" charset="0"/>
                <a:ea typeface="Roboto" panose="02000000000000000000" pitchFamily="2" charset="0"/>
              </a:rPr>
              <a:t>Nothing you do can make God love you more.</a:t>
            </a:r>
          </a:p>
          <a:p>
            <a:pPr marL="0" marR="0" algn="ctr">
              <a:lnSpc>
                <a:spcPct val="115000"/>
              </a:lnSpc>
              <a:spcBef>
                <a:spcPts val="0"/>
              </a:spcBef>
              <a:spcAft>
                <a:spcPts val="0"/>
              </a:spcAft>
            </a:pPr>
            <a:endParaRPr lang="en-US" sz="7200" dirty="0">
              <a:latin typeface="Roboto" panose="02000000000000000000" pitchFamily="2" charset="0"/>
              <a:ea typeface="Roboto" panose="02000000000000000000" pitchFamily="2" charset="0"/>
            </a:endParaRPr>
          </a:p>
          <a:p>
            <a:pPr algn="ctr">
              <a:lnSpc>
                <a:spcPct val="115000"/>
              </a:lnSpc>
            </a:pPr>
            <a:r>
              <a:rPr lang="en-US" sz="7200" dirty="0">
                <a:effectLst/>
                <a:latin typeface="Roboto" panose="02000000000000000000" pitchFamily="2" charset="0"/>
                <a:ea typeface="Roboto" panose="02000000000000000000" pitchFamily="2" charset="0"/>
              </a:rPr>
              <a:t>Nothing you do can make God love you less.</a:t>
            </a:r>
          </a:p>
        </p:txBody>
      </p:sp>
    </p:spTree>
    <p:extLst>
      <p:ext uri="{BB962C8B-B14F-4D97-AF65-F5344CB8AC3E}">
        <p14:creationId xmlns:p14="http://schemas.microsoft.com/office/powerpoint/2010/main" val="3819531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0" y="2644170"/>
            <a:ext cx="12192000" cy="1569660"/>
          </a:xfrm>
          <a:prstGeom prst="rect">
            <a:avLst/>
          </a:prstGeom>
          <a:noFill/>
        </p:spPr>
        <p:txBody>
          <a:bodyPr wrap="square" rtlCol="0">
            <a:spAutoFit/>
          </a:bodyPr>
          <a:lstStyle/>
          <a:p>
            <a:pPr algn="ctr"/>
            <a:r>
              <a:rPr lang="en-US" sz="9600" dirty="0">
                <a:latin typeface="Roboto" panose="02000000000000000000" pitchFamily="2" charset="0"/>
                <a:ea typeface="Roboto" panose="02000000000000000000" pitchFamily="2" charset="0"/>
              </a:rPr>
              <a:t>WHO AM I? </a:t>
            </a:r>
          </a:p>
        </p:txBody>
      </p:sp>
    </p:spTree>
    <p:extLst>
      <p:ext uri="{BB962C8B-B14F-4D97-AF65-F5344CB8AC3E}">
        <p14:creationId xmlns:p14="http://schemas.microsoft.com/office/powerpoint/2010/main" val="1233264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1649666"/>
            <a:ext cx="10991654" cy="3558667"/>
          </a:xfrm>
          <a:prstGeom prst="rect">
            <a:avLst/>
          </a:prstGeom>
          <a:noFill/>
        </p:spPr>
        <p:txBody>
          <a:bodyPr wrap="square" rtlCol="0">
            <a:spAutoFit/>
          </a:bodyPr>
          <a:lstStyle/>
          <a:p>
            <a:pPr marL="0" marR="0" algn="ctr">
              <a:lnSpc>
                <a:spcPct val="115000"/>
              </a:lnSpc>
              <a:spcBef>
                <a:spcPts val="0"/>
              </a:spcBef>
              <a:spcAft>
                <a:spcPts val="0"/>
              </a:spcAft>
            </a:pPr>
            <a:r>
              <a:rPr lang="en-US" sz="6000" dirty="0">
                <a:effectLst/>
                <a:latin typeface="Roboto Thin" panose="02000000000000000000" pitchFamily="2" charset="0"/>
                <a:ea typeface="Roboto Thin" panose="02000000000000000000" pitchFamily="2" charset="0"/>
              </a:rPr>
              <a:t>We are </a:t>
            </a:r>
          </a:p>
          <a:p>
            <a:pPr marL="0" marR="0" algn="ctr">
              <a:lnSpc>
                <a:spcPct val="115000"/>
              </a:lnSpc>
              <a:spcBef>
                <a:spcPts val="0"/>
              </a:spcBef>
              <a:spcAft>
                <a:spcPts val="0"/>
              </a:spcAft>
            </a:pPr>
            <a:r>
              <a:rPr lang="en-US" sz="8000" dirty="0">
                <a:effectLst/>
                <a:latin typeface="Roboto" panose="02000000000000000000" pitchFamily="2" charset="0"/>
                <a:ea typeface="Roboto" panose="02000000000000000000" pitchFamily="2" charset="0"/>
              </a:rPr>
              <a:t>UNITED IN ONE SAVIOR </a:t>
            </a:r>
          </a:p>
          <a:p>
            <a:pPr marL="0" marR="0" algn="ctr">
              <a:lnSpc>
                <a:spcPct val="115000"/>
              </a:lnSpc>
              <a:spcBef>
                <a:spcPts val="0"/>
              </a:spcBef>
              <a:spcAft>
                <a:spcPts val="0"/>
              </a:spcAft>
            </a:pPr>
            <a:r>
              <a:rPr lang="en-US" sz="6000" dirty="0">
                <a:effectLst/>
                <a:latin typeface="Roboto Thin" panose="02000000000000000000" pitchFamily="2" charset="0"/>
                <a:ea typeface="Roboto Thin" panose="02000000000000000000" pitchFamily="2" charset="0"/>
              </a:rPr>
              <a:t>who gives us an identity</a:t>
            </a:r>
            <a:endParaRPr lang="en-US" sz="4800" i="1" dirty="0">
              <a:effectLst/>
              <a:latin typeface="Roboto Thin" panose="02000000000000000000" pitchFamily="2" charset="0"/>
              <a:ea typeface="Roboto Thin" panose="02000000000000000000" pitchFamily="2" charset="0"/>
            </a:endParaRPr>
          </a:p>
        </p:txBody>
      </p:sp>
    </p:spTree>
    <p:extLst>
      <p:ext uri="{BB962C8B-B14F-4D97-AF65-F5344CB8AC3E}">
        <p14:creationId xmlns:p14="http://schemas.microsoft.com/office/powerpoint/2010/main" val="1464221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143613"/>
            <a:ext cx="10991654" cy="6570773"/>
          </a:xfrm>
          <a:prstGeom prst="rect">
            <a:avLst/>
          </a:prstGeom>
          <a:noFill/>
        </p:spPr>
        <p:txBody>
          <a:bodyPr wrap="square" rtlCol="0">
            <a:spAutoFit/>
          </a:bodyPr>
          <a:lstStyle/>
          <a:p>
            <a:pPr marL="0" marR="0">
              <a:lnSpc>
                <a:spcPct val="115000"/>
              </a:lnSpc>
              <a:spcBef>
                <a:spcPts val="0"/>
              </a:spcBef>
              <a:spcAft>
                <a:spcPts val="0"/>
              </a:spcAft>
            </a:pPr>
            <a:r>
              <a:rPr lang="en-US" sz="3200" baseline="30000" dirty="0">
                <a:effectLst/>
                <a:latin typeface="Roboto" panose="02000000000000000000" pitchFamily="2" charset="0"/>
                <a:ea typeface="Roboto" panose="02000000000000000000" pitchFamily="2" charset="0"/>
              </a:rPr>
              <a:t>10 </a:t>
            </a:r>
            <a:r>
              <a:rPr lang="en-US" sz="3200" dirty="0">
                <a:effectLst/>
                <a:latin typeface="Roboto" panose="02000000000000000000" pitchFamily="2" charset="0"/>
                <a:ea typeface="Roboto" panose="02000000000000000000" pitchFamily="2" charset="0"/>
              </a:rPr>
              <a:t>For we are God’s handiwork, created in Christ Jesus to do good works, which God prepared in advance for us to do. </a:t>
            </a:r>
          </a:p>
          <a:p>
            <a:pPr marL="0" marR="0" indent="228600">
              <a:lnSpc>
                <a:spcPct val="115000"/>
              </a:lnSpc>
              <a:spcBef>
                <a:spcPts val="0"/>
              </a:spcBef>
              <a:spcAft>
                <a:spcPts val="0"/>
              </a:spcAft>
            </a:pPr>
            <a:r>
              <a:rPr lang="en-US" sz="3200" baseline="30000" dirty="0">
                <a:effectLst/>
                <a:latin typeface="Roboto" panose="02000000000000000000" pitchFamily="2" charset="0"/>
                <a:ea typeface="Roboto" panose="02000000000000000000" pitchFamily="2" charset="0"/>
              </a:rPr>
              <a:t>19 </a:t>
            </a:r>
            <a:r>
              <a:rPr lang="en-US" sz="3200" dirty="0">
                <a:effectLst/>
                <a:latin typeface="Roboto" panose="02000000000000000000" pitchFamily="2" charset="0"/>
                <a:ea typeface="Roboto" panose="02000000000000000000" pitchFamily="2" charset="0"/>
              </a:rPr>
              <a:t>Consequently, you are no longer foreigners and strangers, but fellow citizens with God’s people and also members of his household, </a:t>
            </a:r>
            <a:r>
              <a:rPr lang="en-US" sz="3200" baseline="30000" dirty="0">
                <a:effectLst/>
                <a:latin typeface="Roboto" panose="02000000000000000000" pitchFamily="2" charset="0"/>
                <a:ea typeface="Roboto" panose="02000000000000000000" pitchFamily="2" charset="0"/>
              </a:rPr>
              <a:t>20 </a:t>
            </a:r>
            <a:r>
              <a:rPr lang="en-US" sz="3200" dirty="0">
                <a:effectLst/>
                <a:latin typeface="Roboto" panose="02000000000000000000" pitchFamily="2" charset="0"/>
                <a:ea typeface="Roboto" panose="02000000000000000000" pitchFamily="2" charset="0"/>
              </a:rPr>
              <a:t>built on the foundation of the apostles and prophets, with Christ Jesus himself as the chief cornerstone. </a:t>
            </a:r>
            <a:r>
              <a:rPr lang="en-US" sz="3200" baseline="30000" dirty="0">
                <a:effectLst/>
                <a:latin typeface="Roboto" panose="02000000000000000000" pitchFamily="2" charset="0"/>
                <a:ea typeface="Roboto" panose="02000000000000000000" pitchFamily="2" charset="0"/>
              </a:rPr>
              <a:t>21 </a:t>
            </a:r>
            <a:r>
              <a:rPr lang="en-US" sz="3200" dirty="0">
                <a:effectLst/>
                <a:latin typeface="Roboto" panose="02000000000000000000" pitchFamily="2" charset="0"/>
                <a:ea typeface="Roboto" panose="02000000000000000000" pitchFamily="2" charset="0"/>
              </a:rPr>
              <a:t>In him the whole building is joined together and rises to become a holy temple in the Lord. </a:t>
            </a:r>
            <a:r>
              <a:rPr lang="en-US" sz="3200" baseline="30000" dirty="0">
                <a:effectLst/>
                <a:latin typeface="Roboto" panose="02000000000000000000" pitchFamily="2" charset="0"/>
                <a:ea typeface="Roboto" panose="02000000000000000000" pitchFamily="2" charset="0"/>
              </a:rPr>
              <a:t>22 </a:t>
            </a:r>
            <a:r>
              <a:rPr lang="en-US" sz="3200" dirty="0">
                <a:effectLst/>
                <a:latin typeface="Roboto" panose="02000000000000000000" pitchFamily="2" charset="0"/>
                <a:ea typeface="Roboto" panose="02000000000000000000" pitchFamily="2" charset="0"/>
              </a:rPr>
              <a:t>And in him you too are being built together to become a dwelling in which God lives by his Spirit.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spcAft>
                <a:spcPts val="1000"/>
              </a:spcAft>
            </a:pPr>
            <a:r>
              <a:rPr lang="en-US" sz="2800" i="1" dirty="0">
                <a:effectLst/>
                <a:latin typeface="Roboto" panose="02000000000000000000" pitchFamily="2" charset="0"/>
                <a:ea typeface="Roboto" panose="02000000000000000000" pitchFamily="2" charset="0"/>
              </a:rPr>
              <a:t>Ephesians 2:10,19-22 </a:t>
            </a:r>
          </a:p>
        </p:txBody>
      </p:sp>
    </p:spTree>
    <p:extLst>
      <p:ext uri="{BB962C8B-B14F-4D97-AF65-F5344CB8AC3E}">
        <p14:creationId xmlns:p14="http://schemas.microsoft.com/office/powerpoint/2010/main" val="2256268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0" y="1382286"/>
            <a:ext cx="12192000" cy="4093428"/>
          </a:xfrm>
          <a:prstGeom prst="rect">
            <a:avLst/>
          </a:prstGeom>
          <a:noFill/>
        </p:spPr>
        <p:txBody>
          <a:bodyPr wrap="square" rtlCol="0">
            <a:spAutoFit/>
          </a:bodyPr>
          <a:lstStyle/>
          <a:p>
            <a:pPr algn="ctr"/>
            <a:r>
              <a:rPr lang="en-US" sz="9600" dirty="0">
                <a:latin typeface="Roboto" panose="02000000000000000000" pitchFamily="2" charset="0"/>
                <a:ea typeface="Roboto" panose="02000000000000000000" pitchFamily="2" charset="0"/>
              </a:rPr>
              <a:t>WHO AM I?</a:t>
            </a:r>
          </a:p>
          <a:p>
            <a:pPr algn="ctr"/>
            <a:endParaRPr lang="en-US" sz="4400" dirty="0">
              <a:latin typeface="Roboto Thin" panose="02000000000000000000" pitchFamily="2" charset="0"/>
              <a:ea typeface="Roboto Thin" panose="02000000000000000000" pitchFamily="2" charset="0"/>
            </a:endParaRPr>
          </a:p>
          <a:p>
            <a:pPr algn="ctr"/>
            <a:r>
              <a:rPr lang="en-US" sz="6000" dirty="0">
                <a:latin typeface="Roboto Thin" panose="02000000000000000000" pitchFamily="2" charset="0"/>
                <a:ea typeface="Roboto Thin" panose="02000000000000000000" pitchFamily="2" charset="0"/>
              </a:rPr>
              <a:t>Write down three words that God uses to describe or define you</a:t>
            </a:r>
          </a:p>
        </p:txBody>
      </p:sp>
    </p:spTree>
    <p:extLst>
      <p:ext uri="{BB962C8B-B14F-4D97-AF65-F5344CB8AC3E}">
        <p14:creationId xmlns:p14="http://schemas.microsoft.com/office/powerpoint/2010/main" val="3619312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143613"/>
            <a:ext cx="10991654" cy="6570773"/>
          </a:xfrm>
          <a:prstGeom prst="rect">
            <a:avLst/>
          </a:prstGeom>
          <a:noFill/>
        </p:spPr>
        <p:txBody>
          <a:bodyPr wrap="square" rtlCol="0">
            <a:spAutoFit/>
          </a:bodyPr>
          <a:lstStyle/>
          <a:p>
            <a:pPr marL="0" marR="0">
              <a:lnSpc>
                <a:spcPct val="115000"/>
              </a:lnSpc>
              <a:spcBef>
                <a:spcPts val="0"/>
              </a:spcBef>
              <a:spcAft>
                <a:spcPts val="0"/>
              </a:spcAft>
            </a:pPr>
            <a:r>
              <a:rPr lang="en-US" sz="3200" baseline="30000" dirty="0">
                <a:effectLst/>
                <a:latin typeface="Roboto" panose="02000000000000000000" pitchFamily="2" charset="0"/>
                <a:ea typeface="Roboto" panose="02000000000000000000" pitchFamily="2" charset="0"/>
              </a:rPr>
              <a:t>10 </a:t>
            </a:r>
            <a:r>
              <a:rPr lang="en-US" sz="3200" dirty="0">
                <a:effectLst/>
                <a:latin typeface="Roboto" panose="02000000000000000000" pitchFamily="2" charset="0"/>
                <a:ea typeface="Roboto" panose="02000000000000000000" pitchFamily="2" charset="0"/>
              </a:rPr>
              <a:t>For we are God’s handiwork, created in Christ Jesus to do good works, which God prepared in advance for us to do. </a:t>
            </a:r>
          </a:p>
          <a:p>
            <a:pPr marL="0" marR="0" indent="228600">
              <a:lnSpc>
                <a:spcPct val="115000"/>
              </a:lnSpc>
              <a:spcBef>
                <a:spcPts val="0"/>
              </a:spcBef>
              <a:spcAft>
                <a:spcPts val="0"/>
              </a:spcAft>
            </a:pPr>
            <a:r>
              <a:rPr lang="en-US" sz="3200" baseline="30000" dirty="0">
                <a:effectLst/>
                <a:latin typeface="Roboto" panose="02000000000000000000" pitchFamily="2" charset="0"/>
                <a:ea typeface="Roboto" panose="02000000000000000000" pitchFamily="2" charset="0"/>
              </a:rPr>
              <a:t>19 </a:t>
            </a:r>
            <a:r>
              <a:rPr lang="en-US" sz="3200" dirty="0">
                <a:effectLst/>
                <a:latin typeface="Roboto" panose="02000000000000000000" pitchFamily="2" charset="0"/>
                <a:ea typeface="Roboto" panose="02000000000000000000" pitchFamily="2" charset="0"/>
              </a:rPr>
              <a:t>Consequently, you are no longer foreigners and strangers, but fellow citizens with God’s people and also members of his household, </a:t>
            </a:r>
            <a:r>
              <a:rPr lang="en-US" sz="3200" baseline="30000" dirty="0">
                <a:effectLst/>
                <a:latin typeface="Roboto" panose="02000000000000000000" pitchFamily="2" charset="0"/>
                <a:ea typeface="Roboto" panose="02000000000000000000" pitchFamily="2" charset="0"/>
              </a:rPr>
              <a:t>20 </a:t>
            </a:r>
            <a:r>
              <a:rPr lang="en-US" sz="3200" dirty="0">
                <a:effectLst/>
                <a:latin typeface="Roboto" panose="02000000000000000000" pitchFamily="2" charset="0"/>
                <a:ea typeface="Roboto" panose="02000000000000000000" pitchFamily="2" charset="0"/>
              </a:rPr>
              <a:t>built on the foundation of the apostles and prophets, with Christ Jesus himself as the chief cornerstone. </a:t>
            </a:r>
            <a:r>
              <a:rPr lang="en-US" sz="3200" baseline="30000" dirty="0">
                <a:effectLst/>
                <a:latin typeface="Roboto" panose="02000000000000000000" pitchFamily="2" charset="0"/>
                <a:ea typeface="Roboto" panose="02000000000000000000" pitchFamily="2" charset="0"/>
              </a:rPr>
              <a:t>21 </a:t>
            </a:r>
            <a:r>
              <a:rPr lang="en-US" sz="3200" dirty="0">
                <a:effectLst/>
                <a:latin typeface="Roboto" panose="02000000000000000000" pitchFamily="2" charset="0"/>
                <a:ea typeface="Roboto" panose="02000000000000000000" pitchFamily="2" charset="0"/>
              </a:rPr>
              <a:t>In him the whole building is joined together and rises to become a holy temple in the Lord. </a:t>
            </a:r>
            <a:r>
              <a:rPr lang="en-US" sz="3200" baseline="30000" dirty="0">
                <a:effectLst/>
                <a:latin typeface="Roboto" panose="02000000000000000000" pitchFamily="2" charset="0"/>
                <a:ea typeface="Roboto" panose="02000000000000000000" pitchFamily="2" charset="0"/>
              </a:rPr>
              <a:t>22 </a:t>
            </a:r>
            <a:r>
              <a:rPr lang="en-US" sz="3200" dirty="0">
                <a:effectLst/>
                <a:latin typeface="Roboto" panose="02000000000000000000" pitchFamily="2" charset="0"/>
                <a:ea typeface="Roboto" panose="02000000000000000000" pitchFamily="2" charset="0"/>
              </a:rPr>
              <a:t>And in him you too are being built together to become a dwelling in which God lives by his Spirit.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spcAft>
                <a:spcPts val="1000"/>
              </a:spcAft>
            </a:pPr>
            <a:r>
              <a:rPr lang="en-US" sz="2800" i="1" dirty="0">
                <a:effectLst/>
                <a:latin typeface="Roboto" panose="02000000000000000000" pitchFamily="2" charset="0"/>
                <a:ea typeface="Roboto" panose="02000000000000000000" pitchFamily="2" charset="0"/>
              </a:rPr>
              <a:t>Ephesians 2:10,19-22 </a:t>
            </a:r>
          </a:p>
        </p:txBody>
      </p:sp>
    </p:spTree>
    <p:extLst>
      <p:ext uri="{BB962C8B-B14F-4D97-AF65-F5344CB8AC3E}">
        <p14:creationId xmlns:p14="http://schemas.microsoft.com/office/powerpoint/2010/main" val="1699661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143613"/>
            <a:ext cx="10991654" cy="6570773"/>
          </a:xfrm>
          <a:prstGeom prst="rect">
            <a:avLst/>
          </a:prstGeom>
          <a:noFill/>
        </p:spPr>
        <p:txBody>
          <a:bodyPr wrap="square" rtlCol="0">
            <a:spAutoFit/>
          </a:bodyPr>
          <a:lstStyle/>
          <a:p>
            <a:pPr marL="0" marR="0">
              <a:lnSpc>
                <a:spcPct val="115000"/>
              </a:lnSpc>
              <a:spcBef>
                <a:spcPts val="0"/>
              </a:spcBef>
              <a:spcAft>
                <a:spcPts val="0"/>
              </a:spcAft>
            </a:pPr>
            <a:r>
              <a:rPr lang="en-US" sz="3200" baseline="30000" dirty="0">
                <a:effectLst/>
                <a:latin typeface="Roboto" panose="02000000000000000000" pitchFamily="2" charset="0"/>
                <a:ea typeface="Roboto" panose="02000000000000000000" pitchFamily="2" charset="0"/>
              </a:rPr>
              <a:t>10 </a:t>
            </a:r>
            <a:r>
              <a:rPr lang="en-US" sz="3200" dirty="0">
                <a:effectLst/>
                <a:latin typeface="Roboto" panose="02000000000000000000" pitchFamily="2" charset="0"/>
                <a:ea typeface="Roboto" panose="02000000000000000000" pitchFamily="2" charset="0"/>
              </a:rPr>
              <a:t>For we are </a:t>
            </a:r>
            <a:r>
              <a:rPr lang="en-US" sz="3200" b="1" dirty="0">
                <a:effectLst/>
                <a:latin typeface="Roboto" panose="02000000000000000000" pitchFamily="2" charset="0"/>
                <a:ea typeface="Roboto" panose="02000000000000000000" pitchFamily="2" charset="0"/>
              </a:rPr>
              <a:t>God’s handiwork</a:t>
            </a:r>
            <a:r>
              <a:rPr lang="en-US" sz="3200" dirty="0">
                <a:effectLst/>
                <a:latin typeface="Roboto" panose="02000000000000000000" pitchFamily="2" charset="0"/>
                <a:ea typeface="Roboto" panose="02000000000000000000" pitchFamily="2" charset="0"/>
              </a:rPr>
              <a:t>, created in Christ Jesus to do good works, which God prepared in advance for us to do. </a:t>
            </a:r>
          </a:p>
          <a:p>
            <a:pPr marL="0" marR="0" indent="228600">
              <a:lnSpc>
                <a:spcPct val="115000"/>
              </a:lnSpc>
              <a:spcBef>
                <a:spcPts val="0"/>
              </a:spcBef>
              <a:spcAft>
                <a:spcPts val="0"/>
              </a:spcAft>
            </a:pPr>
            <a:r>
              <a:rPr lang="en-US" sz="3200" baseline="30000" dirty="0">
                <a:effectLst/>
                <a:latin typeface="Roboto" panose="02000000000000000000" pitchFamily="2" charset="0"/>
                <a:ea typeface="Roboto" panose="02000000000000000000" pitchFamily="2" charset="0"/>
              </a:rPr>
              <a:t>19 </a:t>
            </a:r>
            <a:r>
              <a:rPr lang="en-US" sz="3200" dirty="0">
                <a:effectLst/>
                <a:latin typeface="Roboto" panose="02000000000000000000" pitchFamily="2" charset="0"/>
                <a:ea typeface="Roboto" panose="02000000000000000000" pitchFamily="2" charset="0"/>
              </a:rPr>
              <a:t>Consequently, you are no longer foreigners and strangers, but fellow citizens with God’s people and also members of his household, </a:t>
            </a:r>
            <a:r>
              <a:rPr lang="en-US" sz="3200" baseline="30000" dirty="0">
                <a:effectLst/>
                <a:latin typeface="Roboto" panose="02000000000000000000" pitchFamily="2" charset="0"/>
                <a:ea typeface="Roboto" panose="02000000000000000000" pitchFamily="2" charset="0"/>
              </a:rPr>
              <a:t>20 </a:t>
            </a:r>
            <a:r>
              <a:rPr lang="en-US" sz="3200" dirty="0">
                <a:effectLst/>
                <a:latin typeface="Roboto" panose="02000000000000000000" pitchFamily="2" charset="0"/>
                <a:ea typeface="Roboto" panose="02000000000000000000" pitchFamily="2" charset="0"/>
              </a:rPr>
              <a:t>built on the foundation of the apostles and prophets, with Christ Jesus himself as the chief cornerstone. </a:t>
            </a:r>
            <a:r>
              <a:rPr lang="en-US" sz="3200" baseline="30000" dirty="0">
                <a:effectLst/>
                <a:latin typeface="Roboto" panose="02000000000000000000" pitchFamily="2" charset="0"/>
                <a:ea typeface="Roboto" panose="02000000000000000000" pitchFamily="2" charset="0"/>
              </a:rPr>
              <a:t>21 </a:t>
            </a:r>
            <a:r>
              <a:rPr lang="en-US" sz="3200" dirty="0">
                <a:effectLst/>
                <a:latin typeface="Roboto" panose="02000000000000000000" pitchFamily="2" charset="0"/>
                <a:ea typeface="Roboto" panose="02000000000000000000" pitchFamily="2" charset="0"/>
              </a:rPr>
              <a:t>In him the whole building is joined together and rises to become a holy temple in the Lord. </a:t>
            </a:r>
            <a:r>
              <a:rPr lang="en-US" sz="3200" baseline="30000" dirty="0">
                <a:effectLst/>
                <a:latin typeface="Roboto" panose="02000000000000000000" pitchFamily="2" charset="0"/>
                <a:ea typeface="Roboto" panose="02000000000000000000" pitchFamily="2" charset="0"/>
              </a:rPr>
              <a:t>22 </a:t>
            </a:r>
            <a:r>
              <a:rPr lang="en-US" sz="3200" dirty="0">
                <a:effectLst/>
                <a:latin typeface="Roboto" panose="02000000000000000000" pitchFamily="2" charset="0"/>
                <a:ea typeface="Roboto" panose="02000000000000000000" pitchFamily="2" charset="0"/>
              </a:rPr>
              <a:t>And in him you too are being built together to become a dwelling in which God lives by his Spirit.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spcAft>
                <a:spcPts val="1000"/>
              </a:spcAft>
            </a:pPr>
            <a:r>
              <a:rPr lang="en-US" sz="2800" i="1" dirty="0">
                <a:effectLst/>
                <a:latin typeface="Roboto" panose="02000000000000000000" pitchFamily="2" charset="0"/>
                <a:ea typeface="Roboto" panose="02000000000000000000" pitchFamily="2" charset="0"/>
              </a:rPr>
              <a:t>Ephesians 2:10,19-22 </a:t>
            </a:r>
          </a:p>
        </p:txBody>
      </p:sp>
    </p:spTree>
    <p:extLst>
      <p:ext uri="{BB962C8B-B14F-4D97-AF65-F5344CB8AC3E}">
        <p14:creationId xmlns:p14="http://schemas.microsoft.com/office/powerpoint/2010/main" val="3209124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1742416"/>
            <a:ext cx="10991654" cy="3373168"/>
          </a:xfrm>
          <a:prstGeom prst="rect">
            <a:avLst/>
          </a:prstGeom>
          <a:noFill/>
        </p:spPr>
        <p:txBody>
          <a:bodyPr wrap="square" rtlCol="0">
            <a:spAutoFit/>
          </a:bodyPr>
          <a:lstStyle/>
          <a:p>
            <a:pPr marL="0" marR="0" algn="ctr">
              <a:lnSpc>
                <a:spcPct val="115000"/>
              </a:lnSpc>
              <a:spcBef>
                <a:spcPts val="0"/>
              </a:spcBef>
              <a:spcAft>
                <a:spcPts val="0"/>
              </a:spcAft>
            </a:pPr>
            <a:r>
              <a:rPr lang="en-US" sz="9600" dirty="0">
                <a:effectLst/>
                <a:latin typeface="Roboto" panose="02000000000000000000" pitchFamily="2" charset="0"/>
                <a:ea typeface="Roboto" panose="02000000000000000000" pitchFamily="2" charset="0"/>
              </a:rPr>
              <a:t>You have </a:t>
            </a:r>
            <a:r>
              <a:rPr lang="en-US" sz="9600" dirty="0">
                <a:latin typeface="Roboto" panose="02000000000000000000" pitchFamily="2" charset="0"/>
                <a:ea typeface="Roboto" panose="02000000000000000000" pitchFamily="2" charset="0"/>
              </a:rPr>
              <a:t>important work to do</a:t>
            </a:r>
            <a:endParaRPr lang="en-US" sz="9600" dirty="0">
              <a:effectLst/>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2259930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143613"/>
            <a:ext cx="10991654" cy="6570773"/>
          </a:xfrm>
          <a:prstGeom prst="rect">
            <a:avLst/>
          </a:prstGeom>
          <a:noFill/>
        </p:spPr>
        <p:txBody>
          <a:bodyPr wrap="square" rtlCol="0">
            <a:spAutoFit/>
          </a:bodyPr>
          <a:lstStyle/>
          <a:p>
            <a:pPr marL="0" marR="0">
              <a:lnSpc>
                <a:spcPct val="115000"/>
              </a:lnSpc>
              <a:spcBef>
                <a:spcPts val="0"/>
              </a:spcBef>
              <a:spcAft>
                <a:spcPts val="0"/>
              </a:spcAft>
            </a:pPr>
            <a:r>
              <a:rPr lang="en-US" sz="3200" baseline="30000" dirty="0">
                <a:effectLst/>
                <a:latin typeface="Roboto" panose="02000000000000000000" pitchFamily="2" charset="0"/>
                <a:ea typeface="Roboto" panose="02000000000000000000" pitchFamily="2" charset="0"/>
              </a:rPr>
              <a:t>10 </a:t>
            </a:r>
            <a:r>
              <a:rPr lang="en-US" sz="3200" dirty="0">
                <a:effectLst/>
                <a:latin typeface="Roboto" panose="02000000000000000000" pitchFamily="2" charset="0"/>
                <a:ea typeface="Roboto" panose="02000000000000000000" pitchFamily="2" charset="0"/>
              </a:rPr>
              <a:t>For we are </a:t>
            </a:r>
            <a:r>
              <a:rPr lang="en-US" sz="3200" b="1" dirty="0">
                <a:effectLst/>
                <a:latin typeface="Roboto" panose="02000000000000000000" pitchFamily="2" charset="0"/>
                <a:ea typeface="Roboto" panose="02000000000000000000" pitchFamily="2" charset="0"/>
              </a:rPr>
              <a:t>God’s handiwork</a:t>
            </a:r>
            <a:r>
              <a:rPr lang="en-US" sz="3200" dirty="0">
                <a:effectLst/>
                <a:latin typeface="Roboto" panose="02000000000000000000" pitchFamily="2" charset="0"/>
                <a:ea typeface="Roboto" panose="02000000000000000000" pitchFamily="2" charset="0"/>
              </a:rPr>
              <a:t>, created in Christ Jesus to do good works, which God prepared in advance for us to do. </a:t>
            </a:r>
          </a:p>
          <a:p>
            <a:pPr marL="0" marR="0" indent="228600">
              <a:lnSpc>
                <a:spcPct val="115000"/>
              </a:lnSpc>
              <a:spcBef>
                <a:spcPts val="0"/>
              </a:spcBef>
              <a:spcAft>
                <a:spcPts val="0"/>
              </a:spcAft>
            </a:pPr>
            <a:r>
              <a:rPr lang="en-US" sz="3200" baseline="30000" dirty="0">
                <a:effectLst/>
                <a:latin typeface="Roboto" panose="02000000000000000000" pitchFamily="2" charset="0"/>
                <a:ea typeface="Roboto" panose="02000000000000000000" pitchFamily="2" charset="0"/>
              </a:rPr>
              <a:t>19 </a:t>
            </a:r>
            <a:r>
              <a:rPr lang="en-US" sz="3200" dirty="0">
                <a:effectLst/>
                <a:latin typeface="Roboto" panose="02000000000000000000" pitchFamily="2" charset="0"/>
                <a:ea typeface="Roboto" panose="02000000000000000000" pitchFamily="2" charset="0"/>
              </a:rPr>
              <a:t>Consequently, you are no longer foreigners and strangers, but </a:t>
            </a:r>
            <a:r>
              <a:rPr lang="en-US" sz="3200" b="1" dirty="0">
                <a:effectLst/>
                <a:latin typeface="Roboto" panose="02000000000000000000" pitchFamily="2" charset="0"/>
                <a:ea typeface="Roboto" panose="02000000000000000000" pitchFamily="2" charset="0"/>
              </a:rPr>
              <a:t>fellow citizens with God’s people and also members of his household</a:t>
            </a:r>
            <a:r>
              <a:rPr lang="en-US" sz="3200" dirty="0">
                <a:effectLst/>
                <a:latin typeface="Roboto" panose="02000000000000000000" pitchFamily="2" charset="0"/>
                <a:ea typeface="Roboto" panose="02000000000000000000" pitchFamily="2" charset="0"/>
              </a:rPr>
              <a:t>, </a:t>
            </a:r>
            <a:r>
              <a:rPr lang="en-US" sz="3200" baseline="30000" dirty="0">
                <a:effectLst/>
                <a:latin typeface="Roboto" panose="02000000000000000000" pitchFamily="2" charset="0"/>
                <a:ea typeface="Roboto" panose="02000000000000000000" pitchFamily="2" charset="0"/>
              </a:rPr>
              <a:t>20 </a:t>
            </a:r>
            <a:r>
              <a:rPr lang="en-US" sz="3200" dirty="0">
                <a:effectLst/>
                <a:latin typeface="Roboto" panose="02000000000000000000" pitchFamily="2" charset="0"/>
                <a:ea typeface="Roboto" panose="02000000000000000000" pitchFamily="2" charset="0"/>
              </a:rPr>
              <a:t>built on the foundation of the apostles and prophets, with Christ Jesus himself as the chief cornerstone. </a:t>
            </a:r>
            <a:r>
              <a:rPr lang="en-US" sz="3200" baseline="30000" dirty="0">
                <a:effectLst/>
                <a:latin typeface="Roboto" panose="02000000000000000000" pitchFamily="2" charset="0"/>
                <a:ea typeface="Roboto" panose="02000000000000000000" pitchFamily="2" charset="0"/>
              </a:rPr>
              <a:t>21 </a:t>
            </a:r>
            <a:r>
              <a:rPr lang="en-US" sz="3200" dirty="0">
                <a:effectLst/>
                <a:latin typeface="Roboto" panose="02000000000000000000" pitchFamily="2" charset="0"/>
                <a:ea typeface="Roboto" panose="02000000000000000000" pitchFamily="2" charset="0"/>
              </a:rPr>
              <a:t>In him the whole building is joined together and rises to become a holy temple in the Lord. </a:t>
            </a:r>
            <a:r>
              <a:rPr lang="en-US" sz="3200" baseline="30000" dirty="0">
                <a:effectLst/>
                <a:latin typeface="Roboto" panose="02000000000000000000" pitchFamily="2" charset="0"/>
                <a:ea typeface="Roboto" panose="02000000000000000000" pitchFamily="2" charset="0"/>
              </a:rPr>
              <a:t>22 </a:t>
            </a:r>
            <a:r>
              <a:rPr lang="en-US" sz="3200" dirty="0">
                <a:effectLst/>
                <a:latin typeface="Roboto" panose="02000000000000000000" pitchFamily="2" charset="0"/>
                <a:ea typeface="Roboto" panose="02000000000000000000" pitchFamily="2" charset="0"/>
              </a:rPr>
              <a:t>And in him you too are being built together to become a dwelling in which God lives by his Spirit.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spcAft>
                <a:spcPts val="1000"/>
              </a:spcAft>
            </a:pPr>
            <a:r>
              <a:rPr lang="en-US" sz="2800" i="1" dirty="0">
                <a:effectLst/>
                <a:latin typeface="Roboto" panose="02000000000000000000" pitchFamily="2" charset="0"/>
                <a:ea typeface="Roboto" panose="02000000000000000000" pitchFamily="2" charset="0"/>
              </a:rPr>
              <a:t>Ephesians 2:10,19-22 </a:t>
            </a:r>
          </a:p>
        </p:txBody>
      </p:sp>
    </p:spTree>
    <p:extLst>
      <p:ext uri="{BB962C8B-B14F-4D97-AF65-F5344CB8AC3E}">
        <p14:creationId xmlns:p14="http://schemas.microsoft.com/office/powerpoint/2010/main" val="2166836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2657795"/>
            <a:ext cx="10991654" cy="1542410"/>
          </a:xfrm>
          <a:prstGeom prst="rect">
            <a:avLst/>
          </a:prstGeom>
          <a:noFill/>
        </p:spPr>
        <p:txBody>
          <a:bodyPr wrap="square" rtlCol="0">
            <a:spAutoFit/>
          </a:bodyPr>
          <a:lstStyle/>
          <a:p>
            <a:pPr marL="0" marR="0" algn="ctr">
              <a:lnSpc>
                <a:spcPct val="115000"/>
              </a:lnSpc>
              <a:spcBef>
                <a:spcPts val="0"/>
              </a:spcBef>
              <a:spcAft>
                <a:spcPts val="0"/>
              </a:spcAft>
            </a:pPr>
            <a:r>
              <a:rPr lang="en-US" sz="8800">
                <a:effectLst/>
                <a:latin typeface="Roboto" panose="02000000000000000000" pitchFamily="2" charset="0"/>
                <a:ea typeface="Roboto" panose="02000000000000000000" pitchFamily="2" charset="0"/>
              </a:rPr>
              <a:t>You aren’t alone</a:t>
            </a:r>
            <a:endParaRPr lang="en-US" sz="8800" dirty="0">
              <a:effectLst/>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1878872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143613"/>
            <a:ext cx="10991654" cy="6570773"/>
          </a:xfrm>
          <a:prstGeom prst="rect">
            <a:avLst/>
          </a:prstGeom>
          <a:noFill/>
        </p:spPr>
        <p:txBody>
          <a:bodyPr wrap="square" rtlCol="0">
            <a:spAutoFit/>
          </a:bodyPr>
          <a:lstStyle/>
          <a:p>
            <a:pPr marL="0" marR="0">
              <a:lnSpc>
                <a:spcPct val="115000"/>
              </a:lnSpc>
              <a:spcBef>
                <a:spcPts val="0"/>
              </a:spcBef>
              <a:spcAft>
                <a:spcPts val="0"/>
              </a:spcAft>
            </a:pPr>
            <a:r>
              <a:rPr lang="en-US" sz="3200" baseline="30000" dirty="0">
                <a:effectLst/>
                <a:latin typeface="Roboto" panose="02000000000000000000" pitchFamily="2" charset="0"/>
                <a:ea typeface="Roboto" panose="02000000000000000000" pitchFamily="2" charset="0"/>
              </a:rPr>
              <a:t>10 </a:t>
            </a:r>
            <a:r>
              <a:rPr lang="en-US" sz="3200" dirty="0">
                <a:effectLst/>
                <a:latin typeface="Roboto" panose="02000000000000000000" pitchFamily="2" charset="0"/>
                <a:ea typeface="Roboto" panose="02000000000000000000" pitchFamily="2" charset="0"/>
              </a:rPr>
              <a:t>For we are </a:t>
            </a:r>
            <a:r>
              <a:rPr lang="en-US" sz="3200" b="1" dirty="0">
                <a:effectLst/>
                <a:latin typeface="Roboto" panose="02000000000000000000" pitchFamily="2" charset="0"/>
                <a:ea typeface="Roboto" panose="02000000000000000000" pitchFamily="2" charset="0"/>
              </a:rPr>
              <a:t>God’s handiwork</a:t>
            </a:r>
            <a:r>
              <a:rPr lang="en-US" sz="3200" dirty="0">
                <a:effectLst/>
                <a:latin typeface="Roboto" panose="02000000000000000000" pitchFamily="2" charset="0"/>
                <a:ea typeface="Roboto" panose="02000000000000000000" pitchFamily="2" charset="0"/>
              </a:rPr>
              <a:t>, created in Christ Jesus to do good works, which God prepared in advance for us to do. </a:t>
            </a:r>
          </a:p>
          <a:p>
            <a:pPr marL="0" marR="0" indent="228600">
              <a:lnSpc>
                <a:spcPct val="115000"/>
              </a:lnSpc>
              <a:spcBef>
                <a:spcPts val="0"/>
              </a:spcBef>
              <a:spcAft>
                <a:spcPts val="0"/>
              </a:spcAft>
            </a:pPr>
            <a:r>
              <a:rPr lang="en-US" sz="3200" baseline="30000" dirty="0">
                <a:effectLst/>
                <a:latin typeface="Roboto" panose="02000000000000000000" pitchFamily="2" charset="0"/>
                <a:ea typeface="Roboto" panose="02000000000000000000" pitchFamily="2" charset="0"/>
              </a:rPr>
              <a:t>19 </a:t>
            </a:r>
            <a:r>
              <a:rPr lang="en-US" sz="3200" dirty="0">
                <a:effectLst/>
                <a:latin typeface="Roboto" panose="02000000000000000000" pitchFamily="2" charset="0"/>
                <a:ea typeface="Roboto" panose="02000000000000000000" pitchFamily="2" charset="0"/>
              </a:rPr>
              <a:t>Consequently, you are no longer foreigners and strangers, but </a:t>
            </a:r>
            <a:r>
              <a:rPr lang="en-US" sz="3200" b="1" dirty="0">
                <a:effectLst/>
                <a:latin typeface="Roboto" panose="02000000000000000000" pitchFamily="2" charset="0"/>
                <a:ea typeface="Roboto" panose="02000000000000000000" pitchFamily="2" charset="0"/>
              </a:rPr>
              <a:t>fellow citizens with God’s people and also members of his household</a:t>
            </a:r>
            <a:r>
              <a:rPr lang="en-US" sz="3200" dirty="0">
                <a:effectLst/>
                <a:latin typeface="Roboto" panose="02000000000000000000" pitchFamily="2" charset="0"/>
                <a:ea typeface="Roboto" panose="02000000000000000000" pitchFamily="2" charset="0"/>
              </a:rPr>
              <a:t>, </a:t>
            </a:r>
            <a:r>
              <a:rPr lang="en-US" sz="3200" baseline="30000" dirty="0">
                <a:effectLst/>
                <a:latin typeface="Roboto" panose="02000000000000000000" pitchFamily="2" charset="0"/>
                <a:ea typeface="Roboto" panose="02000000000000000000" pitchFamily="2" charset="0"/>
              </a:rPr>
              <a:t>20 </a:t>
            </a:r>
            <a:r>
              <a:rPr lang="en-US" sz="3200" dirty="0">
                <a:effectLst/>
                <a:latin typeface="Roboto" panose="02000000000000000000" pitchFamily="2" charset="0"/>
                <a:ea typeface="Roboto" panose="02000000000000000000" pitchFamily="2" charset="0"/>
              </a:rPr>
              <a:t>built on the foundation of the apostles and prophets, with Christ Jesus himself as the chief cornerstone. </a:t>
            </a:r>
            <a:r>
              <a:rPr lang="en-US" sz="3200" baseline="30000" dirty="0">
                <a:effectLst/>
                <a:latin typeface="Roboto" panose="02000000000000000000" pitchFamily="2" charset="0"/>
                <a:ea typeface="Roboto" panose="02000000000000000000" pitchFamily="2" charset="0"/>
              </a:rPr>
              <a:t>21 </a:t>
            </a:r>
            <a:r>
              <a:rPr lang="en-US" sz="3200" dirty="0">
                <a:effectLst/>
                <a:latin typeface="Roboto" panose="02000000000000000000" pitchFamily="2" charset="0"/>
                <a:ea typeface="Roboto" panose="02000000000000000000" pitchFamily="2" charset="0"/>
              </a:rPr>
              <a:t>In him the whole building is joined together and rises to become a holy temple in the Lord. </a:t>
            </a:r>
            <a:r>
              <a:rPr lang="en-US" sz="3200" baseline="30000" dirty="0">
                <a:effectLst/>
                <a:latin typeface="Roboto" panose="02000000000000000000" pitchFamily="2" charset="0"/>
                <a:ea typeface="Roboto" panose="02000000000000000000" pitchFamily="2" charset="0"/>
              </a:rPr>
              <a:t>22 </a:t>
            </a:r>
            <a:r>
              <a:rPr lang="en-US" sz="3200" b="1" dirty="0">
                <a:effectLst/>
                <a:latin typeface="Roboto" panose="02000000000000000000" pitchFamily="2" charset="0"/>
                <a:ea typeface="Roboto" panose="02000000000000000000" pitchFamily="2" charset="0"/>
              </a:rPr>
              <a:t>And in him you too are being built together to become a dwelling in which God lives by his Spirit</a:t>
            </a:r>
            <a:r>
              <a:rPr lang="en-US" sz="3200" dirty="0">
                <a:effectLst/>
                <a:latin typeface="Roboto" panose="02000000000000000000" pitchFamily="2" charset="0"/>
                <a:ea typeface="Roboto" panose="02000000000000000000" pitchFamily="2" charset="0"/>
              </a:rPr>
              <a: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spcAft>
                <a:spcPts val="1000"/>
              </a:spcAft>
            </a:pPr>
            <a:r>
              <a:rPr lang="en-US" sz="2800" i="1" dirty="0">
                <a:effectLst/>
                <a:latin typeface="Roboto" panose="02000000000000000000" pitchFamily="2" charset="0"/>
                <a:ea typeface="Roboto" panose="02000000000000000000" pitchFamily="2" charset="0"/>
              </a:rPr>
              <a:t>Ephesians 2:10,19-22 </a:t>
            </a:r>
          </a:p>
        </p:txBody>
      </p:sp>
    </p:spTree>
    <p:extLst>
      <p:ext uri="{BB962C8B-B14F-4D97-AF65-F5344CB8AC3E}">
        <p14:creationId xmlns:p14="http://schemas.microsoft.com/office/powerpoint/2010/main" val="3026233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1879120"/>
            <a:ext cx="10991654" cy="3099759"/>
          </a:xfrm>
          <a:prstGeom prst="rect">
            <a:avLst/>
          </a:prstGeom>
          <a:noFill/>
        </p:spPr>
        <p:txBody>
          <a:bodyPr wrap="square" rtlCol="0">
            <a:spAutoFit/>
          </a:bodyPr>
          <a:lstStyle/>
          <a:p>
            <a:pPr marL="0" marR="0" algn="ctr">
              <a:lnSpc>
                <a:spcPct val="115000"/>
              </a:lnSpc>
              <a:spcBef>
                <a:spcPts val="0"/>
              </a:spcBef>
              <a:spcAft>
                <a:spcPts val="0"/>
              </a:spcAft>
            </a:pPr>
            <a:r>
              <a:rPr lang="en-US" sz="8800" dirty="0">
                <a:effectLst/>
                <a:latin typeface="Roboto" panose="02000000000000000000" pitchFamily="2" charset="0"/>
                <a:ea typeface="Roboto" panose="02000000000000000000" pitchFamily="2" charset="0"/>
              </a:rPr>
              <a:t>You are an integral part of the Church</a:t>
            </a:r>
          </a:p>
        </p:txBody>
      </p:sp>
    </p:spTree>
    <p:extLst>
      <p:ext uri="{BB962C8B-B14F-4D97-AF65-F5344CB8AC3E}">
        <p14:creationId xmlns:p14="http://schemas.microsoft.com/office/powerpoint/2010/main" val="2117118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0" y="1382286"/>
            <a:ext cx="12192000" cy="4093428"/>
          </a:xfrm>
          <a:prstGeom prst="rect">
            <a:avLst/>
          </a:prstGeom>
          <a:noFill/>
        </p:spPr>
        <p:txBody>
          <a:bodyPr wrap="square" rtlCol="0">
            <a:spAutoFit/>
          </a:bodyPr>
          <a:lstStyle/>
          <a:p>
            <a:pPr algn="ctr"/>
            <a:r>
              <a:rPr lang="en-US" sz="9600" dirty="0">
                <a:latin typeface="Roboto" panose="02000000000000000000" pitchFamily="2" charset="0"/>
                <a:ea typeface="Roboto" panose="02000000000000000000" pitchFamily="2" charset="0"/>
              </a:rPr>
              <a:t>WHO AM I?</a:t>
            </a:r>
          </a:p>
          <a:p>
            <a:pPr algn="ctr"/>
            <a:endParaRPr lang="en-US" sz="4400" dirty="0">
              <a:latin typeface="Roboto Thin" panose="02000000000000000000" pitchFamily="2" charset="0"/>
              <a:ea typeface="Roboto Thin" panose="02000000000000000000" pitchFamily="2" charset="0"/>
            </a:endParaRPr>
          </a:p>
          <a:p>
            <a:pPr algn="ctr"/>
            <a:r>
              <a:rPr lang="en-US" sz="6000" dirty="0">
                <a:latin typeface="Roboto Thin" panose="02000000000000000000" pitchFamily="2" charset="0"/>
                <a:ea typeface="Roboto Thin" panose="02000000000000000000" pitchFamily="2" charset="0"/>
              </a:rPr>
              <a:t>Write down three words you would use to describe or define yourself</a:t>
            </a:r>
          </a:p>
        </p:txBody>
      </p:sp>
    </p:spTree>
    <p:extLst>
      <p:ext uri="{BB962C8B-B14F-4D97-AF65-F5344CB8AC3E}">
        <p14:creationId xmlns:p14="http://schemas.microsoft.com/office/powerpoint/2010/main" val="746657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1118752"/>
            <a:ext cx="10991654" cy="4776692"/>
          </a:xfrm>
          <a:prstGeom prst="rect">
            <a:avLst/>
          </a:prstGeom>
          <a:noFill/>
        </p:spPr>
        <p:txBody>
          <a:bodyPr wrap="square" rtlCol="0">
            <a:spAutoFit/>
          </a:bodyPr>
          <a:lstStyle/>
          <a:p>
            <a:pPr marL="0" marR="0" algn="ctr">
              <a:lnSpc>
                <a:spcPct val="115000"/>
              </a:lnSpc>
              <a:spcBef>
                <a:spcPts val="0"/>
              </a:spcBef>
              <a:spcAft>
                <a:spcPts val="0"/>
              </a:spcAft>
            </a:pPr>
            <a:r>
              <a:rPr lang="en-US" sz="6000" dirty="0">
                <a:effectLst/>
                <a:latin typeface="Roboto Thin" panose="02000000000000000000" pitchFamily="2" charset="0"/>
                <a:ea typeface="Roboto Thin" panose="02000000000000000000" pitchFamily="2" charset="0"/>
              </a:rPr>
              <a:t>We are </a:t>
            </a:r>
          </a:p>
          <a:p>
            <a:pPr marL="0" marR="0" algn="ctr">
              <a:lnSpc>
                <a:spcPct val="115000"/>
              </a:lnSpc>
              <a:spcBef>
                <a:spcPts val="0"/>
              </a:spcBef>
              <a:spcAft>
                <a:spcPts val="0"/>
              </a:spcAft>
            </a:pPr>
            <a:r>
              <a:rPr lang="en-US" sz="8000" dirty="0">
                <a:effectLst/>
                <a:latin typeface="Roboto" panose="02000000000000000000" pitchFamily="2" charset="0"/>
                <a:ea typeface="Roboto" panose="02000000000000000000" pitchFamily="2" charset="0"/>
              </a:rPr>
              <a:t>UNITED IN ONE SAVIOR</a:t>
            </a:r>
          </a:p>
          <a:p>
            <a:pPr marL="0" marR="0" algn="ctr">
              <a:lnSpc>
                <a:spcPct val="115000"/>
              </a:lnSpc>
              <a:spcBef>
                <a:spcPts val="0"/>
              </a:spcBef>
              <a:spcAft>
                <a:spcPts val="0"/>
              </a:spcAft>
            </a:pPr>
            <a:r>
              <a:rPr lang="en-US" sz="8000" dirty="0">
                <a:latin typeface="Roboto" panose="02000000000000000000" pitchFamily="2" charset="0"/>
                <a:ea typeface="Roboto" panose="02000000000000000000" pitchFamily="2" charset="0"/>
              </a:rPr>
              <a:t>AS ONE FAMILY</a:t>
            </a:r>
            <a:r>
              <a:rPr lang="en-US" sz="8000" dirty="0">
                <a:effectLst/>
                <a:latin typeface="Roboto" panose="02000000000000000000" pitchFamily="2" charset="0"/>
                <a:ea typeface="Roboto" panose="02000000000000000000" pitchFamily="2" charset="0"/>
              </a:rPr>
              <a:t> </a:t>
            </a:r>
          </a:p>
          <a:p>
            <a:pPr marL="0" marR="0" algn="ctr">
              <a:lnSpc>
                <a:spcPct val="115000"/>
              </a:lnSpc>
              <a:spcBef>
                <a:spcPts val="0"/>
              </a:spcBef>
              <a:spcAft>
                <a:spcPts val="0"/>
              </a:spcAft>
            </a:pPr>
            <a:endParaRPr lang="en-US" sz="4800" i="1" dirty="0">
              <a:effectLst/>
              <a:latin typeface="Roboto Thin" panose="02000000000000000000" pitchFamily="2" charset="0"/>
              <a:ea typeface="Roboto Thin" panose="02000000000000000000" pitchFamily="2" charset="0"/>
            </a:endParaRPr>
          </a:p>
        </p:txBody>
      </p:sp>
    </p:spTree>
    <p:extLst>
      <p:ext uri="{BB962C8B-B14F-4D97-AF65-F5344CB8AC3E}">
        <p14:creationId xmlns:p14="http://schemas.microsoft.com/office/powerpoint/2010/main" val="36394719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0" y="2644170"/>
            <a:ext cx="12192000" cy="1569660"/>
          </a:xfrm>
          <a:prstGeom prst="rect">
            <a:avLst/>
          </a:prstGeom>
          <a:noFill/>
        </p:spPr>
        <p:txBody>
          <a:bodyPr wrap="square" rtlCol="0">
            <a:spAutoFit/>
          </a:bodyPr>
          <a:lstStyle/>
          <a:p>
            <a:pPr algn="ctr"/>
            <a:r>
              <a:rPr lang="en-US" sz="9600" dirty="0">
                <a:latin typeface="Roboto" panose="02000000000000000000" pitchFamily="2" charset="0"/>
                <a:ea typeface="Roboto" panose="02000000000000000000" pitchFamily="2" charset="0"/>
              </a:rPr>
              <a:t>WHO AM I? </a:t>
            </a:r>
          </a:p>
        </p:txBody>
      </p:sp>
    </p:spTree>
    <p:extLst>
      <p:ext uri="{BB962C8B-B14F-4D97-AF65-F5344CB8AC3E}">
        <p14:creationId xmlns:p14="http://schemas.microsoft.com/office/powerpoint/2010/main" val="2386786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F9588B-AB72-74BF-36E1-4370D5974436}"/>
              </a:ext>
            </a:extLst>
          </p:cNvPr>
          <p:cNvSpPr/>
          <p:nvPr/>
        </p:nvSpPr>
        <p:spPr>
          <a:xfrm>
            <a:off x="999238" y="2300141"/>
            <a:ext cx="10193520" cy="2187018"/>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9079C41-6F86-F22E-3EB6-3116A0E28CBF}"/>
              </a:ext>
            </a:extLst>
          </p:cNvPr>
          <p:cNvSpPr>
            <a:spLocks noGrp="1"/>
          </p:cNvSpPr>
          <p:nvPr>
            <p:ph type="subTitle" idx="1"/>
          </p:nvPr>
        </p:nvSpPr>
        <p:spPr>
          <a:xfrm>
            <a:off x="1671685" y="3635293"/>
            <a:ext cx="8848627" cy="1655762"/>
          </a:xfrm>
          <a:solidFill>
            <a:schemeClr val="bg1"/>
          </a:solidFill>
        </p:spPr>
        <p:txBody>
          <a:bodyPr>
            <a:normAutofit/>
          </a:bodyPr>
          <a:lstStyle/>
          <a:p>
            <a:r>
              <a:rPr lang="en-US" sz="4400" dirty="0">
                <a:latin typeface="Roboto Thin" panose="02000000000000000000" pitchFamily="2" charset="0"/>
                <a:ea typeface="Roboto Thin" panose="02000000000000000000" pitchFamily="2" charset="0"/>
              </a:rPr>
              <a:t>2022 Women’s Ministry Conference</a:t>
            </a:r>
          </a:p>
        </p:txBody>
      </p:sp>
      <p:sp>
        <p:nvSpPr>
          <p:cNvPr id="2" name="Title 1">
            <a:extLst>
              <a:ext uri="{FF2B5EF4-FFF2-40B4-BE49-F238E27FC236}">
                <a16:creationId xmlns:a16="http://schemas.microsoft.com/office/drawing/2014/main" id="{E95CA1FA-7037-1F54-87AD-06311951C131}"/>
              </a:ext>
            </a:extLst>
          </p:cNvPr>
          <p:cNvSpPr>
            <a:spLocks noGrp="1"/>
          </p:cNvSpPr>
          <p:nvPr>
            <p:ph type="ctrTitle"/>
          </p:nvPr>
        </p:nvSpPr>
        <p:spPr>
          <a:xfrm>
            <a:off x="1524000" y="1122363"/>
            <a:ext cx="9144000" cy="2387600"/>
          </a:xfrm>
          <a:solidFill>
            <a:schemeClr val="bg1"/>
          </a:solidFill>
        </p:spPr>
        <p:txBody>
          <a:bodyPr>
            <a:normAutofit/>
          </a:bodyPr>
          <a:lstStyle/>
          <a:p>
            <a:r>
              <a:rPr lang="en-US" sz="6600" dirty="0">
                <a:latin typeface="Roboto" panose="02000000000000000000" pitchFamily="2" charset="0"/>
                <a:ea typeface="Roboto" panose="02000000000000000000" pitchFamily="2" charset="0"/>
              </a:rPr>
              <a:t>UNITED IN ONE AS ONE</a:t>
            </a:r>
          </a:p>
        </p:txBody>
      </p:sp>
    </p:spTree>
    <p:extLst>
      <p:ext uri="{BB962C8B-B14F-4D97-AF65-F5344CB8AC3E}">
        <p14:creationId xmlns:p14="http://schemas.microsoft.com/office/powerpoint/2010/main" val="699726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F9588B-AB72-74BF-36E1-4370D5974436}"/>
              </a:ext>
            </a:extLst>
          </p:cNvPr>
          <p:cNvSpPr/>
          <p:nvPr/>
        </p:nvSpPr>
        <p:spPr>
          <a:xfrm>
            <a:off x="999238" y="2300141"/>
            <a:ext cx="10193520" cy="2187018"/>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9079C41-6F86-F22E-3EB6-3116A0E28CBF}"/>
              </a:ext>
            </a:extLst>
          </p:cNvPr>
          <p:cNvSpPr>
            <a:spLocks noGrp="1"/>
          </p:cNvSpPr>
          <p:nvPr>
            <p:ph type="subTitle" idx="1"/>
          </p:nvPr>
        </p:nvSpPr>
        <p:spPr>
          <a:xfrm>
            <a:off x="1671685" y="3635293"/>
            <a:ext cx="8848627" cy="1655762"/>
          </a:xfrm>
          <a:solidFill>
            <a:schemeClr val="bg1"/>
          </a:solidFill>
        </p:spPr>
        <p:txBody>
          <a:bodyPr>
            <a:normAutofit/>
          </a:bodyPr>
          <a:lstStyle/>
          <a:p>
            <a:r>
              <a:rPr lang="en-US" sz="4400" dirty="0">
                <a:latin typeface="Roboto Thin" panose="02000000000000000000" pitchFamily="2" charset="0"/>
                <a:ea typeface="Roboto Thin" panose="02000000000000000000" pitchFamily="2" charset="0"/>
              </a:rPr>
              <a:t>2022 Women’s Ministry Conference</a:t>
            </a:r>
          </a:p>
        </p:txBody>
      </p:sp>
      <p:sp>
        <p:nvSpPr>
          <p:cNvPr id="2" name="Title 1">
            <a:extLst>
              <a:ext uri="{FF2B5EF4-FFF2-40B4-BE49-F238E27FC236}">
                <a16:creationId xmlns:a16="http://schemas.microsoft.com/office/drawing/2014/main" id="{E95CA1FA-7037-1F54-87AD-06311951C131}"/>
              </a:ext>
            </a:extLst>
          </p:cNvPr>
          <p:cNvSpPr>
            <a:spLocks noGrp="1"/>
          </p:cNvSpPr>
          <p:nvPr>
            <p:ph type="ctrTitle"/>
          </p:nvPr>
        </p:nvSpPr>
        <p:spPr>
          <a:xfrm>
            <a:off x="1524000" y="1122363"/>
            <a:ext cx="9144000" cy="2387600"/>
          </a:xfrm>
          <a:solidFill>
            <a:schemeClr val="bg1"/>
          </a:solidFill>
        </p:spPr>
        <p:txBody>
          <a:bodyPr>
            <a:normAutofit/>
          </a:bodyPr>
          <a:lstStyle/>
          <a:p>
            <a:r>
              <a:rPr lang="en-US" sz="6600" dirty="0">
                <a:latin typeface="Roboto" panose="02000000000000000000" pitchFamily="2" charset="0"/>
                <a:ea typeface="Roboto" panose="02000000000000000000" pitchFamily="2" charset="0"/>
              </a:rPr>
              <a:t>UNITED IN ONE AS ONE</a:t>
            </a:r>
          </a:p>
        </p:txBody>
      </p:sp>
    </p:spTree>
    <p:extLst>
      <p:ext uri="{BB962C8B-B14F-4D97-AF65-F5344CB8AC3E}">
        <p14:creationId xmlns:p14="http://schemas.microsoft.com/office/powerpoint/2010/main" val="271222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355979"/>
            <a:ext cx="10991654" cy="6146041"/>
          </a:xfrm>
          <a:prstGeom prst="rect">
            <a:avLst/>
          </a:prstGeom>
          <a:noFill/>
        </p:spPr>
        <p:txBody>
          <a:bodyPr wrap="square" rtlCol="0">
            <a:spAutoFit/>
          </a:bodyPr>
          <a:lstStyle/>
          <a:p>
            <a:pPr marL="0" marR="0">
              <a:lnSpc>
                <a:spcPct val="115000"/>
              </a:lnSpc>
              <a:spcBef>
                <a:spcPts val="0"/>
              </a:spcBef>
              <a:spcAft>
                <a:spcPts val="0"/>
              </a:spcAft>
            </a:pPr>
            <a:r>
              <a:rPr lang="en-US" sz="3600" baseline="30000" dirty="0">
                <a:effectLst/>
                <a:latin typeface="Roboto" panose="02000000000000000000" pitchFamily="2" charset="0"/>
                <a:ea typeface="Roboto" panose="02000000000000000000" pitchFamily="2" charset="0"/>
              </a:rPr>
              <a:t>1</a:t>
            </a:r>
            <a:r>
              <a:rPr lang="en-US" sz="3600" b="1" dirty="0">
                <a:effectLst/>
                <a:latin typeface="Roboto" panose="02000000000000000000" pitchFamily="2" charset="0"/>
                <a:ea typeface="Roboto" panose="02000000000000000000" pitchFamily="2" charset="0"/>
              </a:rPr>
              <a:t> </a:t>
            </a:r>
            <a:r>
              <a:rPr lang="en-US" sz="3600" dirty="0">
                <a:effectLst/>
                <a:latin typeface="Roboto" panose="02000000000000000000" pitchFamily="2" charset="0"/>
                <a:ea typeface="Roboto" panose="02000000000000000000" pitchFamily="2" charset="0"/>
              </a:rPr>
              <a:t>As for you, you were dead in your transgressions and sins, </a:t>
            </a:r>
            <a:r>
              <a:rPr lang="en-US" sz="3600" baseline="30000" dirty="0">
                <a:effectLst/>
                <a:latin typeface="Roboto" panose="02000000000000000000" pitchFamily="2" charset="0"/>
                <a:ea typeface="Roboto" panose="02000000000000000000" pitchFamily="2" charset="0"/>
              </a:rPr>
              <a:t>2 </a:t>
            </a:r>
            <a:r>
              <a:rPr lang="en-US" sz="3600" dirty="0">
                <a:effectLst/>
                <a:latin typeface="Roboto" panose="02000000000000000000" pitchFamily="2" charset="0"/>
                <a:ea typeface="Roboto" panose="02000000000000000000" pitchFamily="2" charset="0"/>
              </a:rPr>
              <a:t>in which you used to live when you followed the ways of this world and of the ruler of the kingdom of the air, the spirit who is now at work in those who are disobedient. </a:t>
            </a:r>
            <a:r>
              <a:rPr lang="en-US" sz="3600" baseline="30000" dirty="0">
                <a:effectLst/>
                <a:latin typeface="Roboto" panose="02000000000000000000" pitchFamily="2" charset="0"/>
                <a:ea typeface="Roboto" panose="02000000000000000000" pitchFamily="2" charset="0"/>
              </a:rPr>
              <a:t>3 </a:t>
            </a:r>
            <a:r>
              <a:rPr lang="en-US" sz="3600" dirty="0">
                <a:effectLst/>
                <a:latin typeface="Roboto" panose="02000000000000000000" pitchFamily="2" charset="0"/>
                <a:ea typeface="Roboto" panose="02000000000000000000" pitchFamily="2" charset="0"/>
              </a:rPr>
              <a:t>All of us also lived among them at one time, gratifying the cravings of our flesh  and following its desires and thoughts. Like the rest, we were by nature deserving of wrath.   </a:t>
            </a:r>
          </a:p>
          <a:p>
            <a:pPr algn="r">
              <a:lnSpc>
                <a:spcPct val="115000"/>
              </a:lnSpc>
            </a:pPr>
            <a:endParaRPr lang="en-US" sz="2800" i="1" dirty="0">
              <a:effectLst/>
              <a:latin typeface="Roboto" panose="02000000000000000000" pitchFamily="2" charset="0"/>
              <a:ea typeface="Roboto" panose="02000000000000000000" pitchFamily="2" charset="0"/>
            </a:endParaRPr>
          </a:p>
          <a:p>
            <a:pPr algn="r">
              <a:lnSpc>
                <a:spcPct val="115000"/>
              </a:lnSpc>
            </a:pPr>
            <a:r>
              <a:rPr lang="en-US" sz="2800" i="1" dirty="0">
                <a:effectLst/>
                <a:latin typeface="Roboto" panose="02000000000000000000" pitchFamily="2" charset="0"/>
                <a:ea typeface="Roboto" panose="02000000000000000000" pitchFamily="2" charset="0"/>
              </a:rPr>
              <a:t>Ephesians 2:1-3 </a:t>
            </a:r>
          </a:p>
        </p:txBody>
      </p:sp>
    </p:spTree>
    <p:extLst>
      <p:ext uri="{BB962C8B-B14F-4D97-AF65-F5344CB8AC3E}">
        <p14:creationId xmlns:p14="http://schemas.microsoft.com/office/powerpoint/2010/main" val="1575300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355979"/>
            <a:ext cx="10991654" cy="6146041"/>
          </a:xfrm>
          <a:prstGeom prst="rect">
            <a:avLst/>
          </a:prstGeom>
          <a:noFill/>
        </p:spPr>
        <p:txBody>
          <a:bodyPr wrap="square" rtlCol="0">
            <a:spAutoFit/>
          </a:bodyPr>
          <a:lstStyle/>
          <a:p>
            <a:pPr marL="0" marR="0">
              <a:lnSpc>
                <a:spcPct val="115000"/>
              </a:lnSpc>
              <a:spcBef>
                <a:spcPts val="0"/>
              </a:spcBef>
              <a:spcAft>
                <a:spcPts val="0"/>
              </a:spcAft>
            </a:pPr>
            <a:r>
              <a:rPr lang="en-US" sz="3600" baseline="30000" dirty="0">
                <a:effectLst/>
                <a:latin typeface="Roboto" panose="02000000000000000000" pitchFamily="2" charset="0"/>
                <a:ea typeface="Roboto" panose="02000000000000000000" pitchFamily="2" charset="0"/>
              </a:rPr>
              <a:t>1</a:t>
            </a:r>
            <a:r>
              <a:rPr lang="en-US" sz="3600" b="1" dirty="0">
                <a:effectLst/>
                <a:latin typeface="Roboto" panose="02000000000000000000" pitchFamily="2" charset="0"/>
                <a:ea typeface="Roboto" panose="02000000000000000000" pitchFamily="2" charset="0"/>
              </a:rPr>
              <a:t> </a:t>
            </a:r>
            <a:r>
              <a:rPr lang="en-US" sz="3600" dirty="0">
                <a:effectLst/>
                <a:latin typeface="Roboto" panose="02000000000000000000" pitchFamily="2" charset="0"/>
                <a:ea typeface="Roboto" panose="02000000000000000000" pitchFamily="2" charset="0"/>
              </a:rPr>
              <a:t>As for </a:t>
            </a:r>
            <a:r>
              <a:rPr lang="en-US" sz="3600" b="1" u="sng" dirty="0">
                <a:effectLst/>
                <a:latin typeface="Roboto" panose="02000000000000000000" pitchFamily="2" charset="0"/>
                <a:ea typeface="Roboto" panose="02000000000000000000" pitchFamily="2" charset="0"/>
              </a:rPr>
              <a:t>you</a:t>
            </a:r>
            <a:r>
              <a:rPr lang="en-US" sz="3600" dirty="0">
                <a:effectLst/>
                <a:latin typeface="Roboto" panose="02000000000000000000" pitchFamily="2" charset="0"/>
                <a:ea typeface="Roboto" panose="02000000000000000000" pitchFamily="2" charset="0"/>
              </a:rPr>
              <a:t>, </a:t>
            </a:r>
            <a:r>
              <a:rPr lang="en-US" sz="3600" b="1" u="sng" dirty="0">
                <a:effectLst/>
                <a:latin typeface="Roboto" panose="02000000000000000000" pitchFamily="2" charset="0"/>
                <a:ea typeface="Roboto" panose="02000000000000000000" pitchFamily="2" charset="0"/>
              </a:rPr>
              <a:t>you</a:t>
            </a:r>
            <a:r>
              <a:rPr lang="en-US" sz="3600" dirty="0">
                <a:effectLst/>
                <a:latin typeface="Roboto" panose="02000000000000000000" pitchFamily="2" charset="0"/>
                <a:ea typeface="Roboto" panose="02000000000000000000" pitchFamily="2" charset="0"/>
              </a:rPr>
              <a:t> were dead in your transgressions and sins, </a:t>
            </a:r>
            <a:r>
              <a:rPr lang="en-US" sz="3600" baseline="30000" dirty="0">
                <a:effectLst/>
                <a:latin typeface="Roboto" panose="02000000000000000000" pitchFamily="2" charset="0"/>
                <a:ea typeface="Roboto" panose="02000000000000000000" pitchFamily="2" charset="0"/>
              </a:rPr>
              <a:t>2 </a:t>
            </a:r>
            <a:r>
              <a:rPr lang="en-US" sz="3600" dirty="0">
                <a:effectLst/>
                <a:latin typeface="Roboto" panose="02000000000000000000" pitchFamily="2" charset="0"/>
                <a:ea typeface="Roboto" panose="02000000000000000000" pitchFamily="2" charset="0"/>
              </a:rPr>
              <a:t>in which </a:t>
            </a:r>
            <a:r>
              <a:rPr lang="en-US" sz="3600" b="1" u="sng" dirty="0">
                <a:effectLst/>
                <a:latin typeface="Roboto" panose="02000000000000000000" pitchFamily="2" charset="0"/>
                <a:ea typeface="Roboto" panose="02000000000000000000" pitchFamily="2" charset="0"/>
              </a:rPr>
              <a:t>you</a:t>
            </a:r>
            <a:r>
              <a:rPr lang="en-US" sz="3600" dirty="0">
                <a:effectLst/>
                <a:latin typeface="Roboto" panose="02000000000000000000" pitchFamily="2" charset="0"/>
                <a:ea typeface="Roboto" panose="02000000000000000000" pitchFamily="2" charset="0"/>
              </a:rPr>
              <a:t> used to live when </a:t>
            </a:r>
            <a:r>
              <a:rPr lang="en-US" sz="3600" b="1" u="sng" dirty="0">
                <a:effectLst/>
                <a:latin typeface="Roboto" panose="02000000000000000000" pitchFamily="2" charset="0"/>
                <a:ea typeface="Roboto" panose="02000000000000000000" pitchFamily="2" charset="0"/>
              </a:rPr>
              <a:t>you</a:t>
            </a:r>
            <a:r>
              <a:rPr lang="en-US" sz="3600" dirty="0">
                <a:effectLst/>
                <a:latin typeface="Roboto" panose="02000000000000000000" pitchFamily="2" charset="0"/>
                <a:ea typeface="Roboto" panose="02000000000000000000" pitchFamily="2" charset="0"/>
              </a:rPr>
              <a:t> followed the ways of this world and of the ruler of the kingdom of the air, the spirit who is now at work in those who are disobedient. </a:t>
            </a:r>
            <a:r>
              <a:rPr lang="en-US" sz="3600" baseline="30000" dirty="0">
                <a:effectLst/>
                <a:latin typeface="Roboto" panose="02000000000000000000" pitchFamily="2" charset="0"/>
                <a:ea typeface="Roboto" panose="02000000000000000000" pitchFamily="2" charset="0"/>
              </a:rPr>
              <a:t>3 </a:t>
            </a:r>
            <a:r>
              <a:rPr lang="en-US" sz="3600" dirty="0">
                <a:effectLst/>
                <a:latin typeface="Roboto" panose="02000000000000000000" pitchFamily="2" charset="0"/>
                <a:ea typeface="Roboto" panose="02000000000000000000" pitchFamily="2" charset="0"/>
              </a:rPr>
              <a:t>All of us also lived among them at one time, gratifying the cravings of our flesh  and following its desires and thoughts. Like the rest, we were by nature deserving of wrath.   </a:t>
            </a:r>
          </a:p>
          <a:p>
            <a:pPr algn="r">
              <a:lnSpc>
                <a:spcPct val="115000"/>
              </a:lnSpc>
            </a:pPr>
            <a:endParaRPr lang="en-US" sz="2800" i="1" dirty="0">
              <a:effectLst/>
              <a:latin typeface="Roboto" panose="02000000000000000000" pitchFamily="2" charset="0"/>
              <a:ea typeface="Roboto" panose="02000000000000000000" pitchFamily="2" charset="0"/>
            </a:endParaRPr>
          </a:p>
          <a:p>
            <a:pPr algn="r">
              <a:lnSpc>
                <a:spcPct val="115000"/>
              </a:lnSpc>
            </a:pPr>
            <a:r>
              <a:rPr lang="en-US" sz="2800" i="1" dirty="0">
                <a:effectLst/>
                <a:latin typeface="Roboto" panose="02000000000000000000" pitchFamily="2" charset="0"/>
                <a:ea typeface="Roboto" panose="02000000000000000000" pitchFamily="2" charset="0"/>
              </a:rPr>
              <a:t>Ephesians 2:1-3 </a:t>
            </a:r>
          </a:p>
        </p:txBody>
      </p:sp>
    </p:spTree>
    <p:extLst>
      <p:ext uri="{BB962C8B-B14F-4D97-AF65-F5344CB8AC3E}">
        <p14:creationId xmlns:p14="http://schemas.microsoft.com/office/powerpoint/2010/main" val="162987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355979"/>
            <a:ext cx="10991654" cy="6146041"/>
          </a:xfrm>
          <a:prstGeom prst="rect">
            <a:avLst/>
          </a:prstGeom>
          <a:noFill/>
        </p:spPr>
        <p:txBody>
          <a:bodyPr wrap="square" rtlCol="0">
            <a:spAutoFit/>
          </a:bodyPr>
          <a:lstStyle/>
          <a:p>
            <a:pPr marL="0" marR="0">
              <a:lnSpc>
                <a:spcPct val="115000"/>
              </a:lnSpc>
              <a:spcBef>
                <a:spcPts val="0"/>
              </a:spcBef>
              <a:spcAft>
                <a:spcPts val="0"/>
              </a:spcAft>
            </a:pPr>
            <a:r>
              <a:rPr lang="en-US" sz="3600" baseline="30000" dirty="0">
                <a:effectLst/>
                <a:latin typeface="Roboto" panose="02000000000000000000" pitchFamily="2" charset="0"/>
                <a:ea typeface="Roboto" panose="02000000000000000000" pitchFamily="2" charset="0"/>
              </a:rPr>
              <a:t>1</a:t>
            </a:r>
            <a:r>
              <a:rPr lang="en-US" sz="3600" b="1" dirty="0">
                <a:effectLst/>
                <a:latin typeface="Roboto" panose="02000000000000000000" pitchFamily="2" charset="0"/>
                <a:ea typeface="Roboto" panose="02000000000000000000" pitchFamily="2" charset="0"/>
              </a:rPr>
              <a:t> </a:t>
            </a:r>
            <a:r>
              <a:rPr lang="en-US" sz="3600" dirty="0">
                <a:effectLst/>
                <a:latin typeface="Roboto" panose="02000000000000000000" pitchFamily="2" charset="0"/>
                <a:ea typeface="Roboto" panose="02000000000000000000" pitchFamily="2" charset="0"/>
              </a:rPr>
              <a:t>As for </a:t>
            </a:r>
            <a:r>
              <a:rPr lang="en-US" sz="3600" b="1" u="sng" dirty="0">
                <a:effectLst/>
                <a:latin typeface="Roboto" panose="02000000000000000000" pitchFamily="2" charset="0"/>
                <a:ea typeface="Roboto" panose="02000000000000000000" pitchFamily="2" charset="0"/>
              </a:rPr>
              <a:t>you</a:t>
            </a:r>
            <a:r>
              <a:rPr lang="en-US" sz="3600" dirty="0">
                <a:effectLst/>
                <a:latin typeface="Roboto" panose="02000000000000000000" pitchFamily="2" charset="0"/>
                <a:ea typeface="Roboto" panose="02000000000000000000" pitchFamily="2" charset="0"/>
              </a:rPr>
              <a:t>, </a:t>
            </a:r>
            <a:r>
              <a:rPr lang="en-US" sz="3600" b="1" u="sng" dirty="0">
                <a:effectLst/>
                <a:latin typeface="Roboto" panose="02000000000000000000" pitchFamily="2" charset="0"/>
                <a:ea typeface="Roboto" panose="02000000000000000000" pitchFamily="2" charset="0"/>
              </a:rPr>
              <a:t>you</a:t>
            </a:r>
            <a:r>
              <a:rPr lang="en-US" sz="3600" dirty="0">
                <a:effectLst/>
                <a:latin typeface="Roboto" panose="02000000000000000000" pitchFamily="2" charset="0"/>
                <a:ea typeface="Roboto" panose="02000000000000000000" pitchFamily="2" charset="0"/>
              </a:rPr>
              <a:t> were dead in your transgressions and sins, </a:t>
            </a:r>
            <a:r>
              <a:rPr lang="en-US" sz="3600" baseline="30000" dirty="0">
                <a:effectLst/>
                <a:latin typeface="Roboto" panose="02000000000000000000" pitchFamily="2" charset="0"/>
                <a:ea typeface="Roboto" panose="02000000000000000000" pitchFamily="2" charset="0"/>
              </a:rPr>
              <a:t>2 </a:t>
            </a:r>
            <a:r>
              <a:rPr lang="en-US" sz="3600" dirty="0">
                <a:effectLst/>
                <a:latin typeface="Roboto" panose="02000000000000000000" pitchFamily="2" charset="0"/>
                <a:ea typeface="Roboto" panose="02000000000000000000" pitchFamily="2" charset="0"/>
              </a:rPr>
              <a:t>in which </a:t>
            </a:r>
            <a:r>
              <a:rPr lang="en-US" sz="3600" b="1" u="sng" dirty="0">
                <a:effectLst/>
                <a:latin typeface="Roboto" panose="02000000000000000000" pitchFamily="2" charset="0"/>
                <a:ea typeface="Roboto" panose="02000000000000000000" pitchFamily="2" charset="0"/>
              </a:rPr>
              <a:t>you</a:t>
            </a:r>
            <a:r>
              <a:rPr lang="en-US" sz="3600" dirty="0">
                <a:effectLst/>
                <a:latin typeface="Roboto" panose="02000000000000000000" pitchFamily="2" charset="0"/>
                <a:ea typeface="Roboto" panose="02000000000000000000" pitchFamily="2" charset="0"/>
              </a:rPr>
              <a:t> used to live when </a:t>
            </a:r>
            <a:r>
              <a:rPr lang="en-US" sz="3600" b="1" u="sng" dirty="0">
                <a:effectLst/>
                <a:latin typeface="Roboto" panose="02000000000000000000" pitchFamily="2" charset="0"/>
                <a:ea typeface="Roboto" panose="02000000000000000000" pitchFamily="2" charset="0"/>
              </a:rPr>
              <a:t>you</a:t>
            </a:r>
            <a:r>
              <a:rPr lang="en-US" sz="3600" dirty="0">
                <a:effectLst/>
                <a:latin typeface="Roboto" panose="02000000000000000000" pitchFamily="2" charset="0"/>
                <a:ea typeface="Roboto" panose="02000000000000000000" pitchFamily="2" charset="0"/>
              </a:rPr>
              <a:t> followed the ways of this world and of the ruler of the kingdom of the air, the spirit who is now at work in those who are disobedient. </a:t>
            </a:r>
            <a:r>
              <a:rPr lang="en-US" sz="3600" baseline="30000" dirty="0">
                <a:effectLst/>
                <a:latin typeface="Roboto" panose="02000000000000000000" pitchFamily="2" charset="0"/>
                <a:ea typeface="Roboto" panose="02000000000000000000" pitchFamily="2" charset="0"/>
              </a:rPr>
              <a:t>3 </a:t>
            </a:r>
            <a:r>
              <a:rPr lang="en-US" sz="3600" b="1" u="sng" dirty="0">
                <a:effectLst/>
                <a:latin typeface="Roboto" panose="02000000000000000000" pitchFamily="2" charset="0"/>
                <a:ea typeface="Roboto" panose="02000000000000000000" pitchFamily="2" charset="0"/>
              </a:rPr>
              <a:t>All of us</a:t>
            </a:r>
            <a:r>
              <a:rPr lang="en-US" sz="3600" b="1" dirty="0">
                <a:effectLst/>
                <a:latin typeface="Roboto" panose="02000000000000000000" pitchFamily="2" charset="0"/>
                <a:ea typeface="Roboto" panose="02000000000000000000" pitchFamily="2" charset="0"/>
              </a:rPr>
              <a:t> </a:t>
            </a:r>
            <a:r>
              <a:rPr lang="en-US" sz="3600" dirty="0">
                <a:effectLst/>
                <a:latin typeface="Roboto" panose="02000000000000000000" pitchFamily="2" charset="0"/>
                <a:ea typeface="Roboto" panose="02000000000000000000" pitchFamily="2" charset="0"/>
              </a:rPr>
              <a:t>also lived among them at one time, gratifying the cravings of our flesh  and following its desires and thoughts. Like the rest, we were by nature deserving of wrath.   </a:t>
            </a:r>
          </a:p>
          <a:p>
            <a:pPr algn="r">
              <a:lnSpc>
                <a:spcPct val="115000"/>
              </a:lnSpc>
            </a:pPr>
            <a:endParaRPr lang="en-US" sz="2800" i="1" dirty="0">
              <a:effectLst/>
              <a:latin typeface="Roboto" panose="02000000000000000000" pitchFamily="2" charset="0"/>
              <a:ea typeface="Roboto" panose="02000000000000000000" pitchFamily="2" charset="0"/>
            </a:endParaRPr>
          </a:p>
          <a:p>
            <a:pPr algn="r">
              <a:lnSpc>
                <a:spcPct val="115000"/>
              </a:lnSpc>
            </a:pPr>
            <a:r>
              <a:rPr lang="en-US" sz="2800" i="1" dirty="0">
                <a:effectLst/>
                <a:latin typeface="Roboto" panose="02000000000000000000" pitchFamily="2" charset="0"/>
                <a:ea typeface="Roboto" panose="02000000000000000000" pitchFamily="2" charset="0"/>
              </a:rPr>
              <a:t>Ephesians 2:1-3</a:t>
            </a:r>
          </a:p>
        </p:txBody>
      </p:sp>
    </p:spTree>
    <p:extLst>
      <p:ext uri="{BB962C8B-B14F-4D97-AF65-F5344CB8AC3E}">
        <p14:creationId xmlns:p14="http://schemas.microsoft.com/office/powerpoint/2010/main" val="2564608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552443"/>
            <a:ext cx="10991654" cy="5965479"/>
          </a:xfrm>
          <a:prstGeom prst="rect">
            <a:avLst/>
          </a:prstGeom>
          <a:noFill/>
        </p:spPr>
        <p:txBody>
          <a:bodyPr wrap="square" rtlCol="0">
            <a:spAutoFit/>
          </a:bodyPr>
          <a:lstStyle/>
          <a:p>
            <a:pPr marL="0" marR="0" algn="ctr">
              <a:lnSpc>
                <a:spcPct val="115000"/>
              </a:lnSpc>
              <a:spcBef>
                <a:spcPts val="0"/>
              </a:spcBef>
              <a:spcAft>
                <a:spcPts val="0"/>
              </a:spcAft>
            </a:pPr>
            <a:r>
              <a:rPr lang="en-US" sz="6000" dirty="0">
                <a:effectLst/>
                <a:latin typeface="Roboto Thin" panose="02000000000000000000" pitchFamily="2" charset="0"/>
                <a:ea typeface="Roboto Thin" panose="02000000000000000000" pitchFamily="2" charset="0"/>
              </a:rPr>
              <a:t>By nature, we look at the </a:t>
            </a:r>
          </a:p>
          <a:p>
            <a:pPr marL="0" marR="0" algn="ctr">
              <a:lnSpc>
                <a:spcPct val="115000"/>
              </a:lnSpc>
              <a:spcBef>
                <a:spcPts val="0"/>
              </a:spcBef>
              <a:spcAft>
                <a:spcPts val="0"/>
              </a:spcAft>
            </a:pPr>
            <a:r>
              <a:rPr lang="en-US" sz="7200" b="1" dirty="0">
                <a:effectLst/>
                <a:latin typeface="Roboto" panose="02000000000000000000" pitchFamily="2" charset="0"/>
                <a:ea typeface="Roboto" panose="02000000000000000000" pitchFamily="2" charset="0"/>
              </a:rPr>
              <a:t>wrong things </a:t>
            </a:r>
          </a:p>
          <a:p>
            <a:pPr marL="0" marR="0" algn="ctr">
              <a:lnSpc>
                <a:spcPct val="115000"/>
              </a:lnSpc>
              <a:spcBef>
                <a:spcPts val="0"/>
              </a:spcBef>
              <a:spcAft>
                <a:spcPts val="0"/>
              </a:spcAft>
            </a:pPr>
            <a:r>
              <a:rPr lang="en-US" sz="6000" dirty="0">
                <a:effectLst/>
                <a:latin typeface="Roboto Thin" panose="02000000000000000000" pitchFamily="2" charset="0"/>
                <a:ea typeface="Roboto Thin" panose="02000000000000000000" pitchFamily="2" charset="0"/>
              </a:rPr>
              <a:t>and in the </a:t>
            </a:r>
          </a:p>
          <a:p>
            <a:pPr marL="0" marR="0" algn="ctr">
              <a:lnSpc>
                <a:spcPct val="115000"/>
              </a:lnSpc>
              <a:spcBef>
                <a:spcPts val="0"/>
              </a:spcBef>
              <a:spcAft>
                <a:spcPts val="0"/>
              </a:spcAft>
            </a:pPr>
            <a:r>
              <a:rPr lang="en-US" sz="7200" b="1" dirty="0">
                <a:effectLst/>
                <a:latin typeface="Roboto" panose="02000000000000000000" pitchFamily="2" charset="0"/>
                <a:ea typeface="Roboto" panose="02000000000000000000" pitchFamily="2" charset="0"/>
              </a:rPr>
              <a:t>wrong places</a:t>
            </a:r>
            <a:r>
              <a:rPr lang="en-US" sz="7200" dirty="0">
                <a:effectLst/>
                <a:latin typeface="Roboto" panose="02000000000000000000" pitchFamily="2" charset="0"/>
                <a:ea typeface="Roboto" panose="02000000000000000000" pitchFamily="2" charset="0"/>
              </a:rPr>
              <a:t> </a:t>
            </a:r>
          </a:p>
          <a:p>
            <a:pPr marL="0" marR="0" algn="ctr">
              <a:lnSpc>
                <a:spcPct val="115000"/>
              </a:lnSpc>
              <a:spcBef>
                <a:spcPts val="0"/>
              </a:spcBef>
              <a:spcAft>
                <a:spcPts val="0"/>
              </a:spcAft>
            </a:pPr>
            <a:r>
              <a:rPr lang="en-US" sz="6000" dirty="0">
                <a:effectLst/>
                <a:latin typeface="Roboto Thin" panose="02000000000000000000" pitchFamily="2" charset="0"/>
                <a:ea typeface="Roboto Thin" panose="02000000000000000000" pitchFamily="2" charset="0"/>
              </a:rPr>
              <a:t>for identity</a:t>
            </a:r>
            <a:endParaRPr lang="en-US" sz="4800" i="1" dirty="0">
              <a:effectLst/>
              <a:latin typeface="Roboto Thin" panose="02000000000000000000" pitchFamily="2" charset="0"/>
              <a:ea typeface="Roboto Thin" panose="02000000000000000000" pitchFamily="2" charset="0"/>
            </a:endParaRPr>
          </a:p>
        </p:txBody>
      </p:sp>
    </p:spTree>
    <p:extLst>
      <p:ext uri="{BB962C8B-B14F-4D97-AF65-F5344CB8AC3E}">
        <p14:creationId xmlns:p14="http://schemas.microsoft.com/office/powerpoint/2010/main" val="444486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8846997-1819-5BAA-FD7D-5527935374DB}"/>
              </a:ext>
            </a:extLst>
          </p:cNvPr>
          <p:cNvSpPr txBox="1"/>
          <p:nvPr/>
        </p:nvSpPr>
        <p:spPr>
          <a:xfrm>
            <a:off x="600173" y="72825"/>
            <a:ext cx="10991654" cy="6747745"/>
          </a:xfrm>
          <a:prstGeom prst="rect">
            <a:avLst/>
          </a:prstGeom>
          <a:noFill/>
        </p:spPr>
        <p:txBody>
          <a:bodyPr wrap="square" rtlCol="0">
            <a:spAutoFit/>
          </a:bodyPr>
          <a:lstStyle/>
          <a:p>
            <a:pPr marL="0" marR="0">
              <a:lnSpc>
                <a:spcPct val="115000"/>
              </a:lnSpc>
              <a:spcBef>
                <a:spcPts val="0"/>
              </a:spcBef>
              <a:spcAft>
                <a:spcPts val="0"/>
              </a:spcAft>
              <a:tabLst>
                <a:tab pos="631825" algn="l"/>
              </a:tabLst>
            </a:pPr>
            <a:r>
              <a:rPr lang="en-US" sz="3300" baseline="30000" dirty="0">
                <a:effectLst/>
                <a:latin typeface="Roboto" panose="02000000000000000000" pitchFamily="2" charset="0"/>
                <a:ea typeface="Roboto" panose="02000000000000000000" pitchFamily="2" charset="0"/>
              </a:rPr>
              <a:t>4 </a:t>
            </a:r>
            <a:r>
              <a:rPr lang="en-US" sz="3300" dirty="0">
                <a:effectLst/>
                <a:latin typeface="Roboto" panose="02000000000000000000" pitchFamily="2" charset="0"/>
                <a:ea typeface="Roboto" panose="02000000000000000000" pitchFamily="2" charset="0"/>
              </a:rPr>
              <a:t>But because of his great love for us, God, who is rich in mercy, </a:t>
            </a:r>
            <a:r>
              <a:rPr lang="en-US" sz="3300" baseline="30000" dirty="0">
                <a:effectLst/>
                <a:latin typeface="Roboto" panose="02000000000000000000" pitchFamily="2" charset="0"/>
                <a:ea typeface="Roboto" panose="02000000000000000000" pitchFamily="2" charset="0"/>
              </a:rPr>
              <a:t>5 </a:t>
            </a:r>
            <a:r>
              <a:rPr lang="en-US" sz="3300" dirty="0">
                <a:effectLst/>
                <a:latin typeface="Roboto" panose="02000000000000000000" pitchFamily="2" charset="0"/>
                <a:ea typeface="Roboto" panose="02000000000000000000" pitchFamily="2" charset="0"/>
              </a:rPr>
              <a:t>made us alive with Christ even when we were dead in transgressions—it is by grace you have been saved. </a:t>
            </a:r>
            <a:r>
              <a:rPr lang="en-US" sz="3300" baseline="30000" dirty="0">
                <a:effectLst/>
                <a:latin typeface="Roboto" panose="02000000000000000000" pitchFamily="2" charset="0"/>
                <a:ea typeface="Roboto" panose="02000000000000000000" pitchFamily="2" charset="0"/>
              </a:rPr>
              <a:t>6 </a:t>
            </a:r>
            <a:r>
              <a:rPr lang="en-US" sz="3300" dirty="0">
                <a:effectLst/>
                <a:latin typeface="Roboto" panose="02000000000000000000" pitchFamily="2" charset="0"/>
                <a:ea typeface="Roboto" panose="02000000000000000000" pitchFamily="2" charset="0"/>
              </a:rPr>
              <a:t>And God raised us up with Christ and seated us with him in the heavenly realms in Christ Jesus, </a:t>
            </a:r>
            <a:r>
              <a:rPr lang="en-US" sz="3300" baseline="30000" dirty="0">
                <a:effectLst/>
                <a:latin typeface="Roboto" panose="02000000000000000000" pitchFamily="2" charset="0"/>
                <a:ea typeface="Roboto" panose="02000000000000000000" pitchFamily="2" charset="0"/>
              </a:rPr>
              <a:t>7 </a:t>
            </a:r>
            <a:r>
              <a:rPr lang="en-US" sz="3300" dirty="0">
                <a:effectLst/>
                <a:latin typeface="Roboto" panose="02000000000000000000" pitchFamily="2" charset="0"/>
                <a:ea typeface="Roboto" panose="02000000000000000000" pitchFamily="2" charset="0"/>
              </a:rPr>
              <a:t>in order that in the coming ages he might show the incomparable riches of his grace, expressed in his kindness to us in Christ Jesus. </a:t>
            </a:r>
            <a:r>
              <a:rPr lang="en-US" sz="3300" baseline="30000" dirty="0">
                <a:effectLst/>
                <a:latin typeface="Roboto" panose="02000000000000000000" pitchFamily="2" charset="0"/>
                <a:ea typeface="Roboto" panose="02000000000000000000" pitchFamily="2" charset="0"/>
              </a:rPr>
              <a:t>8 </a:t>
            </a:r>
            <a:r>
              <a:rPr lang="en-US" sz="3300" dirty="0">
                <a:effectLst/>
                <a:latin typeface="Roboto" panose="02000000000000000000" pitchFamily="2" charset="0"/>
                <a:ea typeface="Roboto" panose="02000000000000000000" pitchFamily="2" charset="0"/>
              </a:rPr>
              <a:t>For it is by grace you have been saved, through faith—and this is not from yourselves, it is the gift of God—</a:t>
            </a:r>
            <a:r>
              <a:rPr lang="en-US" sz="3300" baseline="30000" dirty="0">
                <a:effectLst/>
                <a:latin typeface="Roboto" panose="02000000000000000000" pitchFamily="2" charset="0"/>
                <a:ea typeface="Roboto" panose="02000000000000000000" pitchFamily="2" charset="0"/>
              </a:rPr>
              <a:t>9 </a:t>
            </a:r>
            <a:r>
              <a:rPr lang="en-US" sz="3300" dirty="0">
                <a:effectLst/>
                <a:latin typeface="Roboto" panose="02000000000000000000" pitchFamily="2" charset="0"/>
                <a:ea typeface="Roboto" panose="02000000000000000000" pitchFamily="2" charset="0"/>
              </a:rPr>
              <a:t>not by works, so that no one can boast. </a:t>
            </a:r>
          </a:p>
          <a:p>
            <a:pPr>
              <a:lnSpc>
                <a:spcPct val="115000"/>
              </a:lnSpc>
            </a:pPr>
            <a:endParaRPr lang="en-US" sz="2000" dirty="0">
              <a:effectLst/>
              <a:latin typeface="Roboto" panose="02000000000000000000" pitchFamily="2" charset="0"/>
              <a:ea typeface="Roboto" panose="02000000000000000000" pitchFamily="2" charset="0"/>
            </a:endParaRPr>
          </a:p>
          <a:p>
            <a:pPr algn="r">
              <a:lnSpc>
                <a:spcPct val="115000"/>
              </a:lnSpc>
            </a:pPr>
            <a:r>
              <a:rPr lang="en-US" sz="2800" i="1" dirty="0">
                <a:effectLst/>
                <a:latin typeface="Roboto" panose="02000000000000000000" pitchFamily="2" charset="0"/>
                <a:ea typeface="Roboto" panose="02000000000000000000" pitchFamily="2" charset="0"/>
              </a:rPr>
              <a:t>Ephesians 2:4-9</a:t>
            </a:r>
          </a:p>
        </p:txBody>
      </p:sp>
    </p:spTree>
    <p:extLst>
      <p:ext uri="{BB962C8B-B14F-4D97-AF65-F5344CB8AC3E}">
        <p14:creationId xmlns:p14="http://schemas.microsoft.com/office/powerpoint/2010/main" val="2801128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3171</TotalTime>
  <Words>3416</Words>
  <Application>Microsoft Office PowerPoint</Application>
  <PresentationFormat>Widescreen</PresentationFormat>
  <Paragraphs>239</Paragraphs>
  <Slides>32</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Roboto</vt:lpstr>
      <vt:lpstr>Roboto Thin</vt:lpstr>
      <vt:lpstr>Office Theme</vt:lpstr>
      <vt:lpstr>UNITED IN ONE AS ONE</vt:lpstr>
      <vt:lpstr>PowerPoint Presentation</vt:lpstr>
      <vt:lpstr>PowerPoint Presentation</vt:lpstr>
      <vt:lpstr>UNITED IN ONE AS 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UNITED IN ONE AS 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IN ONE AS ONE</dc:title>
  <dc:creator>Ben Kratz</dc:creator>
  <cp:lastModifiedBy>Ben Kratz</cp:lastModifiedBy>
  <cp:revision>4</cp:revision>
  <dcterms:created xsi:type="dcterms:W3CDTF">2022-07-19T15:52:27Z</dcterms:created>
  <dcterms:modified xsi:type="dcterms:W3CDTF">2022-07-22T15:21:22Z</dcterms:modified>
</cp:coreProperties>
</file>