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omments/modernComment_104_D7DB3953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58" r:id="rId5"/>
    <p:sldId id="260" r:id="rId6"/>
    <p:sldId id="266" r:id="rId7"/>
    <p:sldId id="267" r:id="rId8"/>
    <p:sldId id="270" r:id="rId9"/>
    <p:sldId id="261" r:id="rId10"/>
    <p:sldId id="268" r:id="rId11"/>
    <p:sldId id="263" r:id="rId12"/>
    <p:sldId id="264" r:id="rId13"/>
    <p:sldId id="262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F2255DA-9D4F-FFE9-3DBE-D64274790973}" name="Diane" initials="D" userId="1c97d7df0dc368d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961" autoAdjust="0"/>
  </p:normalViewPr>
  <p:slideViewPr>
    <p:cSldViewPr snapToGrid="0">
      <p:cViewPr varScale="1">
        <p:scale>
          <a:sx n="67" d="100"/>
          <a:sy n="67" d="100"/>
        </p:scale>
        <p:origin x="480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e" userId="1c97d7df0dc368d7" providerId="LiveId" clId="{162C7325-E936-4B2B-8CFD-ED6C9D2EE845}"/>
    <pc:docChg chg="undo custSel addSld delSld modSld">
      <pc:chgData name="Diane" userId="1c97d7df0dc368d7" providerId="LiveId" clId="{162C7325-E936-4B2B-8CFD-ED6C9D2EE845}" dt="2022-08-01T16:07:21.494" v="4"/>
      <pc:docMkLst>
        <pc:docMk/>
      </pc:docMkLst>
      <pc:sldChg chg="modNotesTx">
        <pc:chgData name="Diane" userId="1c97d7df0dc368d7" providerId="LiveId" clId="{162C7325-E936-4B2B-8CFD-ED6C9D2EE845}" dt="2022-08-01T16:07:03.356" v="3" actId="20577"/>
        <pc:sldMkLst>
          <pc:docMk/>
          <pc:sldMk cId="681403064" sldId="258"/>
        </pc:sldMkLst>
      </pc:sldChg>
      <pc:sldChg chg="delCm">
        <pc:chgData name="Diane" userId="1c97d7df0dc368d7" providerId="LiveId" clId="{162C7325-E936-4B2B-8CFD-ED6C9D2EE845}" dt="2022-08-01T16:07:21.494" v="4"/>
        <pc:sldMkLst>
          <pc:docMk/>
          <pc:sldMk cId="2840077063" sldId="261"/>
        </pc:sldMkLst>
      </pc:sldChg>
      <pc:sldChg chg="add del">
        <pc:chgData name="Diane" userId="1c97d7df0dc368d7" providerId="LiveId" clId="{162C7325-E936-4B2B-8CFD-ED6C9D2EE845}" dt="2022-08-01T16:06:47.523" v="2" actId="47"/>
        <pc:sldMkLst>
          <pc:docMk/>
          <pc:sldMk cId="2237179452" sldId="265"/>
        </pc:sldMkLst>
      </pc:sldChg>
    </pc:docChg>
  </pc:docChgLst>
</pc:chgInfo>
</file>

<file path=ppt/comments/modernComment_104_D7DB395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97D5E46-BE59-46EB-8B16-3DAAF89D04A7}" authorId="{7F2255DA-9D4F-FFE9-3DBE-D64274790973}" created="2022-05-05T19:10:19.115">
    <pc:sldMkLst xmlns:pc="http://schemas.microsoft.com/office/powerpoint/2013/main/command">
      <pc:docMk/>
      <pc:sldMk cId="3621468499" sldId="260"/>
    </pc:sldMkLst>
    <p188:txBody>
      <a:bodyPr/>
      <a:lstStyle/>
      <a:p>
        <a:r>
          <a:rPr lang="en-US"/>
          <a:t>Get to know them (they aren't their parents!!)
Invite them to activities and involve them in service opportunities
Pray for them
2 Timothy 1:1-14
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9CB09E-95FA-4863-8282-DA69E2A2F71A}" type="doc">
      <dgm:prSet loTypeId="urn:microsoft.com/office/officeart/2005/8/layout/arrow5" loCatId="relationship" qsTypeId="urn:microsoft.com/office/officeart/2005/8/quickstyle/simple5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6356B919-05F1-4EAA-B819-19E8272260E2}">
      <dgm:prSet/>
      <dgm:spPr/>
      <dgm:t>
        <a:bodyPr/>
        <a:lstStyle/>
        <a:p>
          <a:r>
            <a:rPr lang="en-US"/>
            <a:t>Let’s Define Isolation</a:t>
          </a:r>
        </a:p>
      </dgm:t>
    </dgm:pt>
    <dgm:pt modelId="{9452C3C9-81FF-4C1A-A6E2-F03F83B71E7E}" type="parTrans" cxnId="{F001368B-0243-49FC-A35D-EFE8B602A145}">
      <dgm:prSet/>
      <dgm:spPr/>
      <dgm:t>
        <a:bodyPr/>
        <a:lstStyle/>
        <a:p>
          <a:endParaRPr lang="en-US"/>
        </a:p>
      </dgm:t>
    </dgm:pt>
    <dgm:pt modelId="{C3DD5668-D560-442C-90F9-75354655EFB8}" type="sibTrans" cxnId="{F001368B-0243-49FC-A35D-EFE8B602A145}">
      <dgm:prSet/>
      <dgm:spPr/>
      <dgm:t>
        <a:bodyPr/>
        <a:lstStyle/>
        <a:p>
          <a:endParaRPr lang="en-US"/>
        </a:p>
      </dgm:t>
    </dgm:pt>
    <dgm:pt modelId="{6E6E8E3F-651E-4788-92C5-01EFB447F2D2}" type="pres">
      <dgm:prSet presAssocID="{859CB09E-95FA-4863-8282-DA69E2A2F71A}" presName="diagram" presStyleCnt="0">
        <dgm:presLayoutVars>
          <dgm:dir/>
          <dgm:resizeHandles val="exact"/>
        </dgm:presLayoutVars>
      </dgm:prSet>
      <dgm:spPr/>
    </dgm:pt>
    <dgm:pt modelId="{F999FC9A-FBB2-40D2-9A11-B2039868C899}" type="pres">
      <dgm:prSet presAssocID="{6356B919-05F1-4EAA-B819-19E8272260E2}" presName="arrow" presStyleLbl="node1" presStyleIdx="0" presStyleCnt="1">
        <dgm:presLayoutVars>
          <dgm:bulletEnabled val="1"/>
        </dgm:presLayoutVars>
      </dgm:prSet>
      <dgm:spPr/>
    </dgm:pt>
  </dgm:ptLst>
  <dgm:cxnLst>
    <dgm:cxn modelId="{CB08B75C-8169-4C63-8C87-459E596B3720}" type="presOf" srcId="{859CB09E-95FA-4863-8282-DA69E2A2F71A}" destId="{6E6E8E3F-651E-4788-92C5-01EFB447F2D2}" srcOrd="0" destOrd="0" presId="urn:microsoft.com/office/officeart/2005/8/layout/arrow5"/>
    <dgm:cxn modelId="{F001368B-0243-49FC-A35D-EFE8B602A145}" srcId="{859CB09E-95FA-4863-8282-DA69E2A2F71A}" destId="{6356B919-05F1-4EAA-B819-19E8272260E2}" srcOrd="0" destOrd="0" parTransId="{9452C3C9-81FF-4C1A-A6E2-F03F83B71E7E}" sibTransId="{C3DD5668-D560-442C-90F9-75354655EFB8}"/>
    <dgm:cxn modelId="{2FA1A1F3-3221-45B0-B7FF-A66E8F10E655}" type="presOf" srcId="{6356B919-05F1-4EAA-B819-19E8272260E2}" destId="{F999FC9A-FBB2-40D2-9A11-B2039868C899}" srcOrd="0" destOrd="0" presId="urn:microsoft.com/office/officeart/2005/8/layout/arrow5"/>
    <dgm:cxn modelId="{46D0008A-0643-40E9-B24F-1BA480CFCAD0}" type="presParOf" srcId="{6E6E8E3F-651E-4788-92C5-01EFB447F2D2}" destId="{F999FC9A-FBB2-40D2-9A11-B2039868C899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9FC9A-FBB2-40D2-9A11-B2039868C899}">
      <dsp:nvSpPr>
        <dsp:cNvPr id="0" name=""/>
        <dsp:cNvSpPr/>
      </dsp:nvSpPr>
      <dsp:spPr>
        <a:xfrm>
          <a:off x="3083309" y="1178"/>
          <a:ext cx="4348981" cy="434898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Let’s Define Isolation</a:t>
          </a:r>
        </a:p>
      </dsp:txBody>
      <dsp:txXfrm>
        <a:off x="4170554" y="1178"/>
        <a:ext cx="2174491" cy="3587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7C925-9517-4274-9A55-F1A8CB63BD67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64AF7-8A73-4616-9C68-CFDAC609B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7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64AF7-8A73-4616-9C68-CFDAC609B9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73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1800" dirty="0">
                <a:effectLst/>
                <a:latin typeface="Segoe UI" panose="020B0502040204020203" pitchFamily="34" charset="0"/>
              </a:rPr>
            </a:br>
            <a:endParaRPr lang="en-US" sz="1800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64AF7-8A73-4616-9C68-CFDAC609B9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23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64AF7-8A73-4616-9C68-CFDAC609B9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4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1800" dirty="0">
                <a:effectLst/>
                <a:latin typeface="Segoe UI" panose="020B0502040204020203" pitchFamily="34" charset="0"/>
              </a:rPr>
            </a:br>
            <a:endParaRPr lang="en-US" sz="1800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64AF7-8A73-4616-9C68-CFDAC609B9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40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1800" dirty="0">
                <a:effectLst/>
                <a:latin typeface="Segoe UI" panose="020B0502040204020203" pitchFamily="34" charset="0"/>
              </a:rPr>
            </a:br>
            <a:br>
              <a:rPr lang="en-US" sz="1800" dirty="0">
                <a:effectLst/>
                <a:latin typeface="Segoe UI" panose="020B0502040204020203" pitchFamily="34" charset="0"/>
              </a:rPr>
            </a:br>
            <a:endParaRPr lang="en-US" sz="1800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64AF7-8A73-4616-9C68-CFDAC609B9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01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64AF7-8A73-4616-9C68-CFDAC609B9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30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64AF7-8A73-4616-9C68-CFDAC609B9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1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AE5FA-052C-3C4E-2C68-AC77A2C8B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AC8FBE-2F5E-B7FC-76D4-7272143F2E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7AF13-9B9C-37A2-F773-51F54ED1E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0FD00-DEBA-48EF-B77C-D56E2CB3CEC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48E43-0303-B4D2-5783-1516A4E71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5DDE6-E304-52A8-9F06-9208938C8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44AC-F508-42AE-8F5D-8D52F708A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11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BFEE9-5E90-71EA-C79D-E1DBE5B8D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34A6C5-512F-5461-F1D6-2C15A1488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154DB-F42C-D519-F9D8-107894133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0FD00-DEBA-48EF-B77C-D56E2CB3CEC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E9A3D-779D-DE2F-20AE-4AD51D096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965E6-C11D-BCCA-7D7E-2FB74874E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44AC-F508-42AE-8F5D-8D52F708A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4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8BE635-FB83-A96C-3C66-43B52A268F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A7D135-CA68-2D73-D6D5-0F630DE4E3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A14BF-7D42-DA1C-8313-B99368E98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0FD00-DEBA-48EF-B77C-D56E2CB3CEC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2B05A-FF27-F481-B90E-6C7542843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AAF59-5ADD-1776-C86C-FEB928BEB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44AC-F508-42AE-8F5D-8D52F708A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65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17C7E-DD16-674A-5F5F-B2E45966D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21F3C-1B6C-E262-D961-D8C50D113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1CBCC-93C4-195F-B0A5-375FC0910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0FD00-DEBA-48EF-B77C-D56E2CB3CEC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B4EAD-9F79-D616-819E-5057E7C2B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2312D-466C-128A-1FA6-91FBB9FCB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44AC-F508-42AE-8F5D-8D52F708A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01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1BF89-41C2-A00D-8737-73F1C5815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88A9C-E607-6B99-DF6F-FA7C77871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07167-0798-6011-1665-75D741320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0FD00-DEBA-48EF-B77C-D56E2CB3CEC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72399-B701-F296-50D6-A87324B7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52439-1CCF-86A6-1B97-B0560B064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44AC-F508-42AE-8F5D-8D52F708A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91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76407-0F15-D6C6-7B1A-6E198D4B3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C1B59-346F-7171-F3A7-CB93F1180F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68961-4342-FBCF-6C6F-E01B4F025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78C327-D7EE-4163-6B98-2C4E12583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0FD00-DEBA-48EF-B77C-D56E2CB3CEC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214B09-6AF6-B180-E4E5-FC71FC64C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73F1E-CEDE-9A5D-45A8-E80A59505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44AC-F508-42AE-8F5D-8D52F708A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B0904-0BAA-78BC-CCB3-6D580F9DE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1D0EB-3BA8-74AC-5CA0-E17B3D1EC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75ADF-5931-B067-76CD-C71482F56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AA50D4-390A-7BE2-6327-B0AFCE3068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B1AE30-6219-7BA5-03CD-A063BBDF7C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429AEF-9E0A-51F2-2B04-E8ADA28A4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0FD00-DEBA-48EF-B77C-D56E2CB3CEC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30995A-434A-81CF-C490-540555323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822C5D-7B52-988B-928F-D6BE97F71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44AC-F508-42AE-8F5D-8D52F708A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25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3A850-3BAF-4529-98F1-EDF8F34FA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A3F469-C1DC-3CFC-A504-7833B57B3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0FD00-DEBA-48EF-B77C-D56E2CB3CEC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429F30-C77C-620A-583B-D8B93EE1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2C4FBE-9CB5-E4EC-4869-6A087AB09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44AC-F508-42AE-8F5D-8D52F708A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4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F66178-8912-BE51-17F6-DDA036A27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0FD00-DEBA-48EF-B77C-D56E2CB3CEC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5FA86C-BCF1-94C4-759D-EE86ECB3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D673D-FA1E-7A29-B118-231F32954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44AC-F508-42AE-8F5D-8D52F708A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79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773C0-42F6-FC41-9C9A-9058D6844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A2FCE-E31B-86E8-C1C6-D745718AF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47A68-5610-1619-EF2D-B5E1FDAD3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E3E60-0378-4697-F9D7-E9CED7B5B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0FD00-DEBA-48EF-B77C-D56E2CB3CEC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473887-F37B-56CF-1161-F251D0B4F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2F0A1-488D-E3CE-D3B0-3BD2BF9D9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44AC-F508-42AE-8F5D-8D52F708A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1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FCB9E-9449-D580-1869-245DF2D23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7F4CCF-E430-1414-8D37-162CB92E71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204DC-10AE-9159-4174-7FC68D795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ED2F5-A4F4-884E-D354-A1B2072E5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0FD00-DEBA-48EF-B77C-D56E2CB3CEC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115113-D2DD-83F5-7E67-5B8640E81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B6B79-E863-7E14-65CB-0966E8BC0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44AC-F508-42AE-8F5D-8D52F708A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45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AEF638-FF03-305C-2E73-F0AE969D1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7435C-4472-E679-F83F-AFB06E71C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3FEB7-A138-9116-4FB0-974A83702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0FD00-DEBA-48EF-B77C-D56E2CB3CEC4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D51F2-31DA-42E7-688D-F297CCA801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5CADA-830D-3A7A-FA3D-5F6BC9FE6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644AC-F508-42AE-8F5D-8D52F708A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3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4_D7DB395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BD86C-F2A9-AFA0-96CA-02B6B52E20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i="1" dirty="0"/>
              <a:t>Insulation from Isolation</a:t>
            </a:r>
          </a:p>
        </p:txBody>
      </p:sp>
    </p:spTree>
    <p:extLst>
      <p:ext uri="{BB962C8B-B14F-4D97-AF65-F5344CB8AC3E}">
        <p14:creationId xmlns:p14="http://schemas.microsoft.com/office/powerpoint/2010/main" val="2463182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6456AF-7223-EFDA-02C8-C524E66F57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22233" y="406400"/>
            <a:ext cx="12207918" cy="652831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Segoe UI" panose="020B0502040204020203" pitchFamily="34" charset="0"/>
              </a:rPr>
              <a:t>Online bible study </a:t>
            </a:r>
            <a:br>
              <a:rPr lang="en-US" sz="4800" dirty="0">
                <a:solidFill>
                  <a:schemeClr val="bg1"/>
                </a:solidFill>
                <a:latin typeface="Segoe UI" panose="020B0502040204020203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Segoe UI" panose="020B0502040204020203" pitchFamily="34" charset="0"/>
              </a:rPr>
              <a:t>(especially with a group of friends)</a:t>
            </a:r>
            <a:br>
              <a:rPr lang="en-US" sz="4800" dirty="0">
                <a:solidFill>
                  <a:schemeClr val="bg1"/>
                </a:solidFill>
                <a:latin typeface="Segoe UI" panose="020B0502040204020203" pitchFamily="34" charset="0"/>
              </a:rPr>
            </a:br>
            <a:br>
              <a:rPr lang="en-US" sz="4800" dirty="0">
                <a:solidFill>
                  <a:schemeClr val="bg1"/>
                </a:solidFill>
                <a:latin typeface="Segoe UI" panose="020B0502040204020203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Segoe UI" panose="020B0502040204020203" pitchFamily="34" charset="0"/>
              </a:rPr>
              <a:t>retreats</a:t>
            </a:r>
            <a:br>
              <a:rPr lang="en-US" sz="4800" dirty="0">
                <a:solidFill>
                  <a:schemeClr val="bg1"/>
                </a:solidFill>
                <a:latin typeface="Segoe UI" panose="020B0502040204020203" pitchFamily="34" charset="0"/>
              </a:rPr>
            </a:br>
            <a:br>
              <a:rPr lang="en-US" sz="4800" dirty="0">
                <a:solidFill>
                  <a:schemeClr val="bg1"/>
                </a:solidFill>
                <a:latin typeface="Segoe UI" panose="020B0502040204020203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Segoe UI" panose="020B0502040204020203" pitchFamily="34" charset="0"/>
              </a:rPr>
              <a:t>conferences</a:t>
            </a:r>
            <a:br>
              <a:rPr lang="en-US" sz="4800" dirty="0">
                <a:solidFill>
                  <a:schemeClr val="bg1"/>
                </a:solidFill>
                <a:latin typeface="Segoe UI" panose="020B0502040204020203" pitchFamily="34" charset="0"/>
              </a:rPr>
            </a:br>
            <a:br>
              <a:rPr lang="en-US" sz="4800" dirty="0">
                <a:solidFill>
                  <a:schemeClr val="bg1"/>
                </a:solidFill>
                <a:latin typeface="Segoe UI" panose="020B0502040204020203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Segoe UI" panose="020B0502040204020203" pitchFamily="34" charset="0"/>
              </a:rPr>
              <a:t> get away weekends with bible study</a:t>
            </a:r>
            <a:br>
              <a:rPr lang="en-US" sz="4800" dirty="0">
                <a:solidFill>
                  <a:schemeClr val="bg1"/>
                </a:solidFill>
                <a:latin typeface="Segoe UI" panose="020B0502040204020203" pitchFamily="34" charset="0"/>
              </a:rPr>
            </a:br>
            <a:br>
              <a:rPr lang="en-US" sz="4800" dirty="0">
                <a:solidFill>
                  <a:schemeClr val="bg1"/>
                </a:solidFill>
                <a:latin typeface="Segoe UI" panose="020B0502040204020203" pitchFamily="34" charset="0"/>
              </a:rPr>
            </a:br>
            <a:endParaRPr lang="en-US" sz="4800" kern="1200" dirty="0">
              <a:solidFill>
                <a:schemeClr val="bg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3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13E51A-50E4-310E-D7A2-8E5B97905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72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16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0E7EC3-5D42-39FC-F045-64FB74FEC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72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7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6456AF-7223-EFDA-02C8-C524E66F57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26693" y="0"/>
            <a:ext cx="8147713" cy="617728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dirty="0">
                <a:latin typeface="Segoe UI" panose="020B0502040204020203" pitchFamily="34" charset="0"/>
              </a:rPr>
            </a:br>
            <a:br>
              <a:rPr lang="en-US" sz="4800" dirty="0">
                <a:latin typeface="Segoe UI" panose="020B0502040204020203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Segoe UI" panose="020B0502040204020203" pitchFamily="34" charset="0"/>
              </a:rPr>
              <a:t>1 Thessalonians 5:1-11</a:t>
            </a:r>
            <a:br>
              <a:rPr lang="en-US" sz="4800" dirty="0">
                <a:solidFill>
                  <a:schemeClr val="bg1"/>
                </a:solidFill>
                <a:latin typeface="Segoe UI" panose="020B0502040204020203" pitchFamily="34" charset="0"/>
              </a:rPr>
            </a:br>
            <a:br>
              <a:rPr lang="en-US" sz="4800" dirty="0">
                <a:solidFill>
                  <a:schemeClr val="bg1"/>
                </a:solidFill>
                <a:latin typeface="Segoe UI" panose="020B0502040204020203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Segoe UI" panose="020B0502040204020203" pitchFamily="34" charset="0"/>
              </a:rPr>
              <a:t>Hebrews 10:23-25</a:t>
            </a:r>
            <a:br>
              <a:rPr lang="en-US" sz="4800" dirty="0">
                <a:solidFill>
                  <a:schemeClr val="bg1"/>
                </a:solidFill>
                <a:latin typeface="Segoe UI" panose="020B0502040204020203" pitchFamily="34" charset="0"/>
              </a:rPr>
            </a:br>
            <a:br>
              <a:rPr lang="en-US" sz="4800" dirty="0">
                <a:solidFill>
                  <a:schemeClr val="bg1"/>
                </a:solidFill>
                <a:latin typeface="Segoe UI" panose="020B0502040204020203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Segoe UI" panose="020B0502040204020203" pitchFamily="34" charset="0"/>
              </a:rPr>
              <a:t>Ecclesiastes 4:9-12</a:t>
            </a:r>
            <a:br>
              <a:rPr lang="en-US" sz="4800" dirty="0">
                <a:latin typeface="Arial" panose="020B0604020202020204" pitchFamily="34" charset="0"/>
              </a:rPr>
            </a:br>
            <a:br>
              <a:rPr lang="en-US" sz="4800" dirty="0">
                <a:solidFill>
                  <a:srgbClr val="FFFFFF"/>
                </a:solidFill>
              </a:rPr>
            </a:b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8751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6456AF-7223-EFDA-02C8-C524E66F57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26693" y="1030406"/>
            <a:ext cx="8147713" cy="30812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can we help?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dirty="0">
                <a:solidFill>
                  <a:srgbClr val="FFFFFF"/>
                </a:solidFill>
              </a:rPr>
            </a:b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Called Workers</a:t>
            </a:r>
          </a:p>
        </p:txBody>
      </p:sp>
    </p:spTree>
    <p:extLst>
      <p:ext uri="{BB962C8B-B14F-4D97-AF65-F5344CB8AC3E}">
        <p14:creationId xmlns:p14="http://schemas.microsoft.com/office/powerpoint/2010/main" val="371545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6456AF-7223-EFDA-02C8-C524E66F57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42169" y="-13923"/>
            <a:ext cx="12165847" cy="68678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Don’t assume they know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dirty="0">
                <a:solidFill>
                  <a:srgbClr val="FFFFFF"/>
                </a:solidFill>
              </a:rPr>
              <a:t>Make connections with names</a:t>
            </a:r>
            <a:br>
              <a:rPr lang="en-US" sz="4800" dirty="0">
                <a:solidFill>
                  <a:srgbClr val="FFFFFF"/>
                </a:solidFill>
              </a:rPr>
            </a:b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Get to know their likes, hobbies, interests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dirty="0">
                <a:solidFill>
                  <a:srgbClr val="FFFFFF"/>
                </a:solidFill>
              </a:rPr>
              <a:t>Don’t judge by </a:t>
            </a:r>
            <a:r>
              <a:rPr lang="en-US" sz="4800">
                <a:solidFill>
                  <a:srgbClr val="FFFFFF"/>
                </a:solidFill>
              </a:rPr>
              <a:t>ministry decisions</a:t>
            </a:r>
            <a:br>
              <a:rPr lang="en-US" sz="4800">
                <a:solidFill>
                  <a:srgbClr val="FFFFFF"/>
                </a:solidFill>
              </a:rPr>
            </a:br>
            <a:br>
              <a:rPr lang="en-US" sz="4800" dirty="0">
                <a:solidFill>
                  <a:srgbClr val="FFFFFF"/>
                </a:solidFill>
              </a:rPr>
            </a:b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500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5D9DA-C904-FA7A-9C27-7CBC350F5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Meet Jessica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FE483A-E54B-E8A1-A9DA-5F295FF46F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242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35842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5D9DA-C904-FA7A-9C27-7CBC350F5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Meet Diane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C59A7BB-212B-E23F-7C40-629617DB7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20" b="18220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5046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D26164-4311-30AF-2327-0E46144AD3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4122912F-CB8F-0B9F-D975-B6BC83BF16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094359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81403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6456AF-7223-EFDA-02C8-C524E66F57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7021" y="-13923"/>
            <a:ext cx="12192000" cy="68678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Immature Christians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Mature Christians</a:t>
            </a:r>
            <a:br>
              <a:rPr lang="en-US" sz="4800" dirty="0">
                <a:solidFill>
                  <a:srgbClr val="FFFFFF"/>
                </a:solidFill>
              </a:rPr>
            </a:b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Called Workers and their families</a:t>
            </a:r>
            <a:br>
              <a:rPr lang="en-US" sz="4800" dirty="0">
                <a:solidFill>
                  <a:srgbClr val="FFFFFF"/>
                </a:solidFill>
              </a:rPr>
            </a:b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2146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6456AF-7223-EFDA-02C8-C524E66F57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26693" y="1030406"/>
            <a:ext cx="8147713" cy="30812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can we help?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dirty="0">
                <a:solidFill>
                  <a:srgbClr val="FFFFFF"/>
                </a:solidFill>
              </a:rPr>
            </a:b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Immature Christians</a:t>
            </a:r>
          </a:p>
        </p:txBody>
      </p:sp>
    </p:spTree>
    <p:extLst>
      <p:ext uri="{BB962C8B-B14F-4D97-AF65-F5344CB8AC3E}">
        <p14:creationId xmlns:p14="http://schemas.microsoft.com/office/powerpoint/2010/main" val="299664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6456AF-7223-EFDA-02C8-C524E66F57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023" y="-13924"/>
            <a:ext cx="12192000" cy="66179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Segoe UI" panose="020B0502040204020203" pitchFamily="34" charset="0"/>
              </a:rPr>
              <a:t>Get to know them (they aren't their parents!!)</a:t>
            </a:r>
            <a:br>
              <a:rPr lang="en-US" sz="4800" dirty="0">
                <a:solidFill>
                  <a:schemeClr val="bg1"/>
                </a:solidFill>
                <a:latin typeface="Segoe UI" panose="020B0502040204020203" pitchFamily="34" charset="0"/>
              </a:rPr>
            </a:br>
            <a:br>
              <a:rPr lang="en-US" sz="4800" dirty="0">
                <a:solidFill>
                  <a:schemeClr val="bg1"/>
                </a:solidFill>
                <a:latin typeface="Segoe UI" panose="020B0502040204020203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Segoe UI" panose="020B0502040204020203" pitchFamily="34" charset="0"/>
              </a:rPr>
              <a:t>Invite them to activities and involve them in service opportunities</a:t>
            </a:r>
            <a:br>
              <a:rPr lang="en-US" sz="4800" dirty="0">
                <a:solidFill>
                  <a:schemeClr val="bg1"/>
                </a:solidFill>
                <a:latin typeface="Segoe UI" panose="020B0502040204020203" pitchFamily="34" charset="0"/>
              </a:rPr>
            </a:br>
            <a:br>
              <a:rPr lang="en-US" sz="4800" dirty="0">
                <a:solidFill>
                  <a:schemeClr val="bg1"/>
                </a:solidFill>
                <a:latin typeface="Segoe UI" panose="020B0502040204020203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Segoe UI" panose="020B0502040204020203" pitchFamily="34" charset="0"/>
              </a:rPr>
              <a:t>Pray for them</a:t>
            </a:r>
            <a:endParaRPr lang="en-US" sz="4800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57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6456AF-7223-EFDA-02C8-C524E66F57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023" y="-13924"/>
            <a:ext cx="12192000" cy="66179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Segoe UI" panose="020B0502040204020203" pitchFamily="34" charset="0"/>
              </a:rPr>
              <a:t>2 Timothy 1:1-14</a:t>
            </a:r>
            <a:br>
              <a:rPr lang="en-US" sz="4800" dirty="0">
                <a:latin typeface="Segoe UI" panose="020B0502040204020203" pitchFamily="34" charset="0"/>
              </a:rPr>
            </a:br>
            <a:endParaRPr lang="en-US" sz="4800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17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6456AF-7223-EFDA-02C8-C524E66F57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86865" y="818984"/>
            <a:ext cx="6596245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can we help?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Mature Christians</a:t>
            </a:r>
            <a:endParaRPr lang="en-US" sz="4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7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172</Words>
  <Application>Microsoft Office PowerPoint</Application>
  <PresentationFormat>Widescreen</PresentationFormat>
  <Paragraphs>23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Segoe UI</vt:lpstr>
      <vt:lpstr>Office Theme</vt:lpstr>
      <vt:lpstr>Insulation from Isolation</vt:lpstr>
      <vt:lpstr>Meet Jessica</vt:lpstr>
      <vt:lpstr>Meet Diane</vt:lpstr>
      <vt:lpstr>PowerPoint Presentation</vt:lpstr>
      <vt:lpstr>Immature Christians  Mature Christians  Called Workers and their families </vt:lpstr>
      <vt:lpstr>How can we help?   Immature Christians</vt:lpstr>
      <vt:lpstr>Get to know them (they aren't their parents!!)  Invite them to activities and involve them in service opportunities  Pray for them</vt:lpstr>
      <vt:lpstr>2 Timothy 1:1-14 </vt:lpstr>
      <vt:lpstr>How can we help?   Mature Christians</vt:lpstr>
      <vt:lpstr>Online bible study  (especially with a group of friends)  retreats  conferences   get away weekends with bible study  </vt:lpstr>
      <vt:lpstr>PowerPoint Presentation</vt:lpstr>
      <vt:lpstr>PowerPoint Presentation</vt:lpstr>
      <vt:lpstr>   1 Thessalonians 5:1-11  Hebrews 10:23-25  Ecclesiastes 4:9-12   </vt:lpstr>
      <vt:lpstr>How can we help?   Called Workers</vt:lpstr>
      <vt:lpstr>Don’t assume they know  Make connections with names  Get to know their likes, hobbies, interests  Don’t judge by ministry decisions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Insolation from Isolation</dc:title>
  <dc:creator>Diane</dc:creator>
  <cp:lastModifiedBy>Diane</cp:lastModifiedBy>
  <cp:revision>2</cp:revision>
  <dcterms:created xsi:type="dcterms:W3CDTF">2022-05-05T18:50:29Z</dcterms:created>
  <dcterms:modified xsi:type="dcterms:W3CDTF">2022-08-01T16:07:21Z</dcterms:modified>
</cp:coreProperties>
</file>