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7" r:id="rId2"/>
    <p:sldId id="317" r:id="rId3"/>
    <p:sldId id="258" r:id="rId4"/>
    <p:sldId id="278" r:id="rId5"/>
    <p:sldId id="279" r:id="rId6"/>
    <p:sldId id="257" r:id="rId7"/>
    <p:sldId id="260" r:id="rId8"/>
    <p:sldId id="318" r:id="rId9"/>
    <p:sldId id="259" r:id="rId10"/>
    <p:sldId id="303" r:id="rId11"/>
    <p:sldId id="287" r:id="rId12"/>
    <p:sldId id="286" r:id="rId13"/>
    <p:sldId id="288" r:id="rId14"/>
    <p:sldId id="289" r:id="rId15"/>
    <p:sldId id="290" r:id="rId16"/>
    <p:sldId id="264" r:id="rId17"/>
    <p:sldId id="280" r:id="rId18"/>
    <p:sldId id="283" r:id="rId19"/>
    <p:sldId id="284" r:id="rId20"/>
    <p:sldId id="285" r:id="rId21"/>
    <p:sldId id="319" r:id="rId22"/>
    <p:sldId id="265" r:id="rId23"/>
    <p:sldId id="293" r:id="rId24"/>
    <p:sldId id="294" r:id="rId25"/>
    <p:sldId id="295" r:id="rId26"/>
    <p:sldId id="277" r:id="rId27"/>
    <p:sldId id="266" r:id="rId28"/>
    <p:sldId id="301" r:id="rId29"/>
    <p:sldId id="302" r:id="rId30"/>
    <p:sldId id="296" r:id="rId31"/>
    <p:sldId id="267" r:id="rId32"/>
    <p:sldId id="304" r:id="rId33"/>
    <p:sldId id="320" r:id="rId34"/>
    <p:sldId id="306" r:id="rId35"/>
    <p:sldId id="307" r:id="rId36"/>
    <p:sldId id="308" r:id="rId37"/>
    <p:sldId id="309" r:id="rId38"/>
    <p:sldId id="310" r:id="rId39"/>
    <p:sldId id="311" r:id="rId40"/>
    <p:sldId id="312" r:id="rId41"/>
    <p:sldId id="316" r:id="rId42"/>
    <p:sldId id="313" r:id="rId43"/>
    <p:sldId id="314" r:id="rId44"/>
    <p:sldId id="315" r:id="rId45"/>
    <p:sldId id="263" r:id="rId46"/>
    <p:sldId id="268" r:id="rId47"/>
    <p:sldId id="30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sorterViewPr>
    <p:cViewPr>
      <p:scale>
        <a:sx n="100" d="100"/>
        <a:sy n="100" d="100"/>
      </p:scale>
      <p:origin x="0" y="-139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B2EFBB-CF53-43CF-980A-4D0C4DD4CCAC}"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386410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2EFBB-CF53-43CF-980A-4D0C4DD4CCAC}"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1765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2EFBB-CF53-43CF-980A-4D0C4DD4CCAC}"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182097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B2EFBB-CF53-43CF-980A-4D0C4DD4CCAC}"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3543682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B2EFBB-CF53-43CF-980A-4D0C4DD4CCAC}" type="datetimeFigureOut">
              <a:rPr lang="en-US" smtClean="0"/>
              <a:t>7/10/2018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689142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B2EFBB-CF53-43CF-980A-4D0C4DD4CCAC}"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2184109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B2EFBB-CF53-43CF-980A-4D0C4DD4CCAC}" type="datetimeFigureOut">
              <a:rPr lang="en-US" smtClean="0"/>
              <a:t>7/10/2018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41875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B2EFBB-CF53-43CF-980A-4D0C4DD4CCAC}" type="datetimeFigureOut">
              <a:rPr lang="en-US" smtClean="0"/>
              <a:t>7/10/2018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100123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B2EFBB-CF53-43CF-980A-4D0C4DD4CCAC}" type="datetimeFigureOut">
              <a:rPr lang="en-US" smtClean="0"/>
              <a:t>7/10/2018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330670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B2EFBB-CF53-43CF-980A-4D0C4DD4CCAC}"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190257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B2EFBB-CF53-43CF-980A-4D0C4DD4CCAC}" type="datetimeFigureOut">
              <a:rPr lang="en-US" smtClean="0"/>
              <a:t>7/10/2018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BCEB27-8A1E-4036-BA76-CCEA54A21F9A}" type="slidenum">
              <a:rPr lang="en-US" smtClean="0"/>
              <a:t>‹#›</a:t>
            </a:fld>
            <a:endParaRPr lang="en-US"/>
          </a:p>
        </p:txBody>
      </p:sp>
    </p:spTree>
    <p:extLst>
      <p:ext uri="{BB962C8B-B14F-4D97-AF65-F5344CB8AC3E}">
        <p14:creationId xmlns:p14="http://schemas.microsoft.com/office/powerpoint/2010/main" val="3469357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B2EFBB-CF53-43CF-980A-4D0C4DD4CCAC}" type="datetimeFigureOut">
              <a:rPr lang="en-US" smtClean="0"/>
              <a:t>7/10/2018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CEB27-8A1E-4036-BA76-CCEA54A21F9A}" type="slidenum">
              <a:rPr lang="en-US" smtClean="0"/>
              <a:t>‹#›</a:t>
            </a:fld>
            <a:endParaRPr lang="en-US"/>
          </a:p>
        </p:txBody>
      </p:sp>
    </p:spTree>
    <p:extLst>
      <p:ext uri="{BB962C8B-B14F-4D97-AF65-F5344CB8AC3E}">
        <p14:creationId xmlns:p14="http://schemas.microsoft.com/office/powerpoint/2010/main" val="381585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391886" y="235131"/>
            <a:ext cx="7332616" cy="1323439"/>
          </a:xfrm>
          <a:prstGeom prst="rect">
            <a:avLst/>
          </a:prstGeom>
          <a:noFill/>
        </p:spPr>
        <p:txBody>
          <a:bodyPr wrap="square" rtlCol="0">
            <a:spAutoFit/>
          </a:bodyPr>
          <a:lstStyle/>
          <a:p>
            <a:pPr algn="ctr"/>
            <a:r>
              <a:rPr lang="en-US" sz="8000" dirty="0" smtClean="0">
                <a:solidFill>
                  <a:schemeClr val="bg1"/>
                </a:solidFill>
                <a:latin typeface="Sadhira Demo" panose="02000506000000020003" pitchFamily="50" charset="0"/>
              </a:rPr>
              <a:t>An Evening with Isaiah</a:t>
            </a:r>
            <a:endParaRPr lang="en-US" sz="8000" dirty="0">
              <a:solidFill>
                <a:schemeClr val="bg1"/>
              </a:solidFill>
              <a:latin typeface="Sadhira Demo" panose="02000506000000020003" pitchFamily="50" charset="0"/>
            </a:endParaRPr>
          </a:p>
        </p:txBody>
      </p:sp>
    </p:spTree>
    <p:extLst>
      <p:ext uri="{BB962C8B-B14F-4D97-AF65-F5344CB8AC3E}">
        <p14:creationId xmlns:p14="http://schemas.microsoft.com/office/powerpoint/2010/main" val="2533560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984739" y="715107"/>
            <a:ext cx="9835661" cy="707886"/>
          </a:xfrm>
          <a:prstGeom prst="rect">
            <a:avLst/>
          </a:prstGeom>
          <a:noFill/>
        </p:spPr>
        <p:txBody>
          <a:bodyPr wrap="square" rtlCol="0">
            <a:spAutoFit/>
          </a:bodyPr>
          <a:lstStyle/>
          <a:p>
            <a:r>
              <a:rPr lang="en-US" sz="4000" dirty="0" smtClean="0">
                <a:solidFill>
                  <a:schemeClr val="bg1"/>
                </a:solidFill>
                <a:latin typeface="Playfair Display" panose="00000500000000000000" pitchFamily="50" charset="0"/>
              </a:rPr>
              <a:t>Special Music Title goes here</a:t>
            </a:r>
            <a:endParaRPr lang="en-US" sz="4000" dirty="0">
              <a:solidFill>
                <a:schemeClr val="bg1"/>
              </a:solidFill>
              <a:latin typeface="Playfair Display" panose="00000500000000000000" pitchFamily="50" charset="0"/>
            </a:endParaRPr>
          </a:p>
        </p:txBody>
      </p:sp>
    </p:spTree>
    <p:extLst>
      <p:ext uri="{BB962C8B-B14F-4D97-AF65-F5344CB8AC3E}">
        <p14:creationId xmlns:p14="http://schemas.microsoft.com/office/powerpoint/2010/main" val="340351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264899" y="-20097"/>
            <a:ext cx="9927102" cy="6001643"/>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Responsive Verses from Isaiah</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r>
              <a:rPr lang="en-US" sz="2400" dirty="0"/>
              <a:t>L:	Therefore, the Lord himself will give you</a:t>
            </a:r>
            <a:r>
              <a:rPr lang="en-US" sz="2400" baseline="30000" dirty="0"/>
              <a:t> </a:t>
            </a:r>
            <a:r>
              <a:rPr lang="en-US" sz="2400" dirty="0"/>
              <a:t>a sign: </a:t>
            </a:r>
            <a:endParaRPr lang="en-US" sz="2400" dirty="0" smtClean="0"/>
          </a:p>
          <a:p>
            <a:endParaRPr lang="en-US" sz="2400" b="1" dirty="0"/>
          </a:p>
          <a:p>
            <a:r>
              <a:rPr lang="en-US" sz="2400" b="1" dirty="0"/>
              <a:t>G:	The virgin</a:t>
            </a:r>
            <a:r>
              <a:rPr lang="en-US" sz="2400" b="1" baseline="30000" dirty="0"/>
              <a:t> </a:t>
            </a:r>
            <a:r>
              <a:rPr lang="en-US" sz="2400" b="1" dirty="0"/>
              <a:t>will conceive and give birth to a son, </a:t>
            </a:r>
            <a:r>
              <a:rPr lang="en-US" sz="2400" b="1" dirty="0" smtClean="0"/>
              <a:t/>
            </a:r>
            <a:br>
              <a:rPr lang="en-US" sz="2400" b="1" dirty="0" smtClean="0"/>
            </a:br>
            <a:r>
              <a:rPr lang="en-US" sz="2400" b="1" dirty="0" smtClean="0"/>
              <a:t>	and</a:t>
            </a:r>
            <a:r>
              <a:rPr lang="en-US" sz="2400" b="1" baseline="30000" dirty="0" smtClean="0"/>
              <a:t> </a:t>
            </a:r>
            <a:r>
              <a:rPr lang="en-US" sz="2400" b="1" dirty="0"/>
              <a:t>will call him Immanuel</a:t>
            </a:r>
            <a:r>
              <a:rPr lang="en-US" sz="2400" b="1" dirty="0" smtClean="0"/>
              <a:t>.</a:t>
            </a:r>
          </a:p>
          <a:p>
            <a:endParaRPr lang="en-US" sz="2400" b="1" dirty="0"/>
          </a:p>
          <a:p>
            <a:r>
              <a:rPr lang="en-US" sz="2400" dirty="0"/>
              <a:t>L: 	A shoot will come up from the stump of Jesse; </a:t>
            </a:r>
            <a:endParaRPr lang="en-US" sz="2400" dirty="0" smtClean="0"/>
          </a:p>
          <a:p>
            <a:endParaRPr lang="en-US" sz="2400" dirty="0"/>
          </a:p>
          <a:p>
            <a:r>
              <a:rPr lang="en-US" sz="2400" b="1" dirty="0"/>
              <a:t>G:	from his roots a Branch will bear fruit.</a:t>
            </a:r>
            <a:endParaRPr lang="en-US" sz="2400" dirty="0"/>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2221342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560322" y="787792"/>
            <a:ext cx="9031458" cy="5262979"/>
          </a:xfrm>
          <a:prstGeom prst="rect">
            <a:avLst/>
          </a:prstGeom>
          <a:noFill/>
        </p:spPr>
        <p:txBody>
          <a:bodyPr wrap="square" rtlCol="0">
            <a:spAutoFit/>
          </a:bodyPr>
          <a:lstStyle/>
          <a:p>
            <a:endParaRPr lang="en-US" sz="2400" dirty="0" smtClean="0">
              <a:latin typeface="Lato" panose="020F0502020204030203" pitchFamily="34" charset="0"/>
            </a:endParaRPr>
          </a:p>
          <a:p>
            <a:endParaRPr lang="en-US" sz="2400" dirty="0">
              <a:latin typeface="Lato" panose="020F0502020204030203" pitchFamily="34" charset="0"/>
            </a:endParaRPr>
          </a:p>
          <a:p>
            <a:r>
              <a:rPr lang="en-US" sz="2400" dirty="0"/>
              <a:t>L:	The Spirit of the Lord will rest on him—the Spirit of wisdom and </a:t>
            </a:r>
            <a:r>
              <a:rPr lang="en-US" sz="2400" dirty="0" smtClean="0"/>
              <a:t>  	of </a:t>
            </a:r>
            <a:r>
              <a:rPr lang="en-US" sz="2400" dirty="0"/>
              <a:t>understanding, the Spirit of counsel and of might</a:t>
            </a:r>
            <a:r>
              <a:rPr lang="en-US" sz="2400" dirty="0" smtClean="0"/>
              <a:t>.</a:t>
            </a:r>
          </a:p>
          <a:p>
            <a:endParaRPr lang="en-US" sz="2400" dirty="0"/>
          </a:p>
          <a:p>
            <a:r>
              <a:rPr lang="en-US" sz="2400" b="1" dirty="0"/>
              <a:t>G:	Righteousness will be his belt and faithfulness the sash </a:t>
            </a:r>
            <a:endParaRPr lang="en-US" sz="2400" b="1" dirty="0" smtClean="0"/>
          </a:p>
          <a:p>
            <a:r>
              <a:rPr lang="en-US" sz="2400" b="1" dirty="0"/>
              <a:t>	</a:t>
            </a:r>
            <a:r>
              <a:rPr lang="en-US" sz="2400" b="1" dirty="0" smtClean="0"/>
              <a:t>around </a:t>
            </a:r>
            <a:r>
              <a:rPr lang="en-US" sz="2400" b="1" dirty="0"/>
              <a:t>his waist</a:t>
            </a:r>
            <a:r>
              <a:rPr lang="en-US" sz="2400" b="1" dirty="0" smtClean="0"/>
              <a:t>.</a:t>
            </a:r>
          </a:p>
          <a:p>
            <a:endParaRPr lang="en-US" sz="2400" dirty="0"/>
          </a:p>
          <a:p>
            <a:r>
              <a:rPr lang="en-US" sz="2400" dirty="0"/>
              <a:t>L:	Arise, shine, for your light has come, and the glory of </a:t>
            </a:r>
            <a:r>
              <a:rPr lang="en-US" sz="2400" dirty="0" smtClean="0"/>
              <a:t>	the</a:t>
            </a:r>
            <a:r>
              <a:rPr lang="en-US" sz="2400" dirty="0"/>
              <a:t> Lord rises upon you</a:t>
            </a:r>
            <a:r>
              <a:rPr lang="en-US" sz="2400" dirty="0" smtClean="0"/>
              <a:t>.</a:t>
            </a:r>
          </a:p>
          <a:p>
            <a:endParaRPr lang="en-US" sz="2400" dirty="0"/>
          </a:p>
          <a:p>
            <a:r>
              <a:rPr lang="en-US" sz="2400" b="1" dirty="0"/>
              <a:t>G: 	See, darkness covers the earth and thick darkness is over the </a:t>
            </a:r>
            <a:r>
              <a:rPr lang="en-US" sz="2400" b="1" dirty="0" smtClean="0"/>
              <a:t>	people</a:t>
            </a:r>
            <a:r>
              <a:rPr lang="en-US" sz="2400" b="1" dirty="0"/>
              <a:t>,</a:t>
            </a:r>
          </a:p>
          <a:p>
            <a:endParaRPr lang="en-US" sz="2400" dirty="0">
              <a:latin typeface="Lato" panose="020F0502020204030203" pitchFamily="34" charset="0"/>
            </a:endParaRPr>
          </a:p>
        </p:txBody>
      </p:sp>
    </p:spTree>
    <p:extLst>
      <p:ext uri="{BB962C8B-B14F-4D97-AF65-F5344CB8AC3E}">
        <p14:creationId xmlns:p14="http://schemas.microsoft.com/office/powerpoint/2010/main" val="38645825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560322" y="787792"/>
            <a:ext cx="9031458" cy="4524315"/>
          </a:xfrm>
          <a:prstGeom prst="rect">
            <a:avLst/>
          </a:prstGeom>
          <a:noFill/>
        </p:spPr>
        <p:txBody>
          <a:bodyPr wrap="square" rtlCol="0">
            <a:spAutoFit/>
          </a:bodyPr>
          <a:lstStyle/>
          <a:p>
            <a:endParaRPr lang="en-US" sz="2400" dirty="0" smtClean="0">
              <a:latin typeface="Lato" panose="020F0502020204030203" pitchFamily="34" charset="0"/>
            </a:endParaRPr>
          </a:p>
          <a:p>
            <a:endParaRPr lang="en-US" sz="2400" dirty="0">
              <a:latin typeface="Lato" panose="020F0502020204030203" pitchFamily="34" charset="0"/>
            </a:endParaRPr>
          </a:p>
          <a:p>
            <a:r>
              <a:rPr lang="en-US" sz="2400" dirty="0"/>
              <a:t>L: 	but the Lord rises upon you and his glory appears over you</a:t>
            </a:r>
            <a:r>
              <a:rPr lang="en-US" sz="2400" dirty="0" smtClean="0"/>
              <a:t>.</a:t>
            </a:r>
          </a:p>
          <a:p>
            <a:endParaRPr lang="en-US" sz="2400" dirty="0"/>
          </a:p>
          <a:p>
            <a:r>
              <a:rPr lang="en-US" sz="2400" b="1" dirty="0"/>
              <a:t>G: 	Nations will come to your light, and kings to the brightness of </a:t>
            </a:r>
            <a:r>
              <a:rPr lang="en-US" sz="2400" b="1" dirty="0" smtClean="0"/>
              <a:t>	your </a:t>
            </a:r>
            <a:r>
              <a:rPr lang="en-US" sz="2400" b="1" dirty="0"/>
              <a:t>dawn</a:t>
            </a:r>
            <a:r>
              <a:rPr lang="en-US" sz="2400" b="1" dirty="0" smtClean="0"/>
              <a:t>.</a:t>
            </a:r>
          </a:p>
          <a:p>
            <a:endParaRPr lang="en-US" sz="2400" b="1" dirty="0"/>
          </a:p>
          <a:p>
            <a:r>
              <a:rPr lang="en-US" sz="2400" dirty="0"/>
              <a:t>L: 	I, the Lord, have called you in righteousness</a:t>
            </a:r>
            <a:r>
              <a:rPr lang="en-US" sz="2400" dirty="0" smtClean="0"/>
              <a:t>;</a:t>
            </a:r>
          </a:p>
          <a:p>
            <a:endParaRPr lang="en-US" sz="2400" dirty="0"/>
          </a:p>
          <a:p>
            <a:r>
              <a:rPr lang="en-US" sz="2400" b="1" dirty="0"/>
              <a:t>G: 	I will make you to be a covenant for the people and a light for </a:t>
            </a:r>
            <a:r>
              <a:rPr lang="en-US" sz="2400" b="1" dirty="0" smtClean="0"/>
              <a:t>	the </a:t>
            </a:r>
            <a:r>
              <a:rPr lang="en-US" sz="2400" b="1" dirty="0"/>
              <a:t>Gentiles,</a:t>
            </a:r>
          </a:p>
          <a:p>
            <a:endParaRPr lang="en-US" sz="2400" dirty="0">
              <a:latin typeface="Lato" panose="020F0502020204030203" pitchFamily="34" charset="0"/>
            </a:endParaRPr>
          </a:p>
        </p:txBody>
      </p:sp>
    </p:spTree>
    <p:extLst>
      <p:ext uri="{BB962C8B-B14F-4D97-AF65-F5344CB8AC3E}">
        <p14:creationId xmlns:p14="http://schemas.microsoft.com/office/powerpoint/2010/main" val="3096388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560322" y="787792"/>
            <a:ext cx="9031458" cy="4154984"/>
          </a:xfrm>
          <a:prstGeom prst="rect">
            <a:avLst/>
          </a:prstGeom>
          <a:noFill/>
        </p:spPr>
        <p:txBody>
          <a:bodyPr wrap="square" rtlCol="0">
            <a:spAutoFit/>
          </a:bodyPr>
          <a:lstStyle/>
          <a:p>
            <a:endParaRPr lang="en-US" sz="2400" dirty="0" smtClean="0">
              <a:latin typeface="Lato" panose="020F0502020204030203" pitchFamily="34" charset="0"/>
            </a:endParaRPr>
          </a:p>
          <a:p>
            <a:endParaRPr lang="en-US" sz="2400" dirty="0">
              <a:latin typeface="Lato" panose="020F0502020204030203" pitchFamily="34" charset="0"/>
            </a:endParaRPr>
          </a:p>
          <a:p>
            <a:r>
              <a:rPr lang="en-US" sz="2400" dirty="0"/>
              <a:t>L: 	to open eyes that are blind, to free captives from prison</a:t>
            </a:r>
            <a:r>
              <a:rPr lang="en-US" sz="2400" dirty="0" smtClean="0"/>
              <a:t>,</a:t>
            </a:r>
          </a:p>
          <a:p>
            <a:endParaRPr lang="en-US" sz="2400" dirty="0"/>
          </a:p>
          <a:p>
            <a:r>
              <a:rPr lang="en-US" sz="2400" b="1" dirty="0"/>
              <a:t>G:  	and to release from the dungeon those who sit in darkness</a:t>
            </a:r>
            <a:r>
              <a:rPr lang="en-US" sz="2400" b="1" dirty="0" smtClean="0"/>
              <a:t>.</a:t>
            </a:r>
          </a:p>
          <a:p>
            <a:endParaRPr lang="en-US" sz="2400" b="1" dirty="0"/>
          </a:p>
          <a:p>
            <a:r>
              <a:rPr lang="en-US" sz="2400" dirty="0"/>
              <a:t>L:	The people walking in darkness have seen a great light</a:t>
            </a:r>
            <a:r>
              <a:rPr lang="en-US" sz="2400" dirty="0" smtClean="0"/>
              <a:t>;</a:t>
            </a:r>
          </a:p>
          <a:p>
            <a:endParaRPr lang="en-US" sz="2400" dirty="0"/>
          </a:p>
          <a:p>
            <a:r>
              <a:rPr lang="en-US" sz="2400" b="1" dirty="0"/>
              <a:t>G:	on those living in the land of deep darkness a light has </a:t>
            </a:r>
            <a:r>
              <a:rPr lang="en-US" sz="2400" b="1" dirty="0" smtClean="0"/>
              <a:t>	dawned</a:t>
            </a:r>
            <a:r>
              <a:rPr lang="en-US" sz="2400" b="1" dirty="0"/>
              <a:t>.</a:t>
            </a:r>
          </a:p>
          <a:p>
            <a:endParaRPr lang="en-US" sz="2400" dirty="0">
              <a:latin typeface="Lato" panose="020F0502020204030203" pitchFamily="34" charset="0"/>
            </a:endParaRPr>
          </a:p>
        </p:txBody>
      </p:sp>
    </p:spTree>
    <p:extLst>
      <p:ext uri="{BB962C8B-B14F-4D97-AF65-F5344CB8AC3E}">
        <p14:creationId xmlns:p14="http://schemas.microsoft.com/office/powerpoint/2010/main" val="319365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560322" y="787792"/>
            <a:ext cx="9031458" cy="5262979"/>
          </a:xfrm>
          <a:prstGeom prst="rect">
            <a:avLst/>
          </a:prstGeom>
          <a:noFill/>
        </p:spPr>
        <p:txBody>
          <a:bodyPr wrap="square" rtlCol="0">
            <a:spAutoFit/>
          </a:bodyPr>
          <a:lstStyle/>
          <a:p>
            <a:endParaRPr lang="en-US" sz="2400" dirty="0" smtClean="0">
              <a:latin typeface="Lato" panose="020F0502020204030203" pitchFamily="34" charset="0"/>
            </a:endParaRPr>
          </a:p>
          <a:p>
            <a:endParaRPr lang="en-US" sz="2400" dirty="0">
              <a:latin typeface="Lato" panose="020F0502020204030203" pitchFamily="34" charset="0"/>
            </a:endParaRPr>
          </a:p>
          <a:p>
            <a:r>
              <a:rPr lang="en-US" sz="2400" dirty="0"/>
              <a:t>L: 	For to us a child is born, to us a son is given, and the </a:t>
            </a:r>
            <a:r>
              <a:rPr lang="en-US" sz="2400" dirty="0" smtClean="0"/>
              <a:t>	government</a:t>
            </a:r>
            <a:r>
              <a:rPr lang="en-US" sz="2400" dirty="0"/>
              <a:t> will be on his shoulders</a:t>
            </a:r>
            <a:r>
              <a:rPr lang="en-US" sz="2400" dirty="0" smtClean="0"/>
              <a:t>.</a:t>
            </a:r>
          </a:p>
          <a:p>
            <a:endParaRPr lang="en-US" sz="2400" dirty="0"/>
          </a:p>
          <a:p>
            <a:r>
              <a:rPr lang="en-US" sz="2400" b="1" dirty="0"/>
              <a:t>G: 	And he will be called Wonderful Counselor, Mighty God, </a:t>
            </a:r>
            <a:r>
              <a:rPr lang="en-US" sz="2400" b="1" dirty="0" smtClean="0"/>
              <a:t>	Everlasting </a:t>
            </a:r>
            <a:r>
              <a:rPr lang="en-US" sz="2400" b="1" dirty="0"/>
              <a:t>Father, Prince of Peace</a:t>
            </a:r>
            <a:r>
              <a:rPr lang="en-US" sz="2400" b="1" dirty="0" smtClean="0"/>
              <a:t>.</a:t>
            </a:r>
          </a:p>
          <a:p>
            <a:endParaRPr lang="en-US" sz="2400" dirty="0"/>
          </a:p>
          <a:p>
            <a:r>
              <a:rPr lang="en-US" sz="2400" dirty="0"/>
              <a:t>L: 	 Of the greatness of his government and peace there will be no </a:t>
            </a:r>
            <a:r>
              <a:rPr lang="en-US" sz="2400" dirty="0" smtClean="0"/>
              <a:t>	end</a:t>
            </a:r>
            <a:r>
              <a:rPr lang="en-US" sz="2400" dirty="0"/>
              <a:t>. He will reign on David’s throne and over his kingdom, from </a:t>
            </a:r>
            <a:r>
              <a:rPr lang="en-US" sz="2400" dirty="0" smtClean="0"/>
              <a:t>	that </a:t>
            </a:r>
            <a:r>
              <a:rPr lang="en-US" sz="2400" dirty="0"/>
              <a:t>time on and forever</a:t>
            </a:r>
            <a:r>
              <a:rPr lang="en-US" sz="2400" dirty="0" smtClean="0"/>
              <a:t>.</a:t>
            </a:r>
          </a:p>
          <a:p>
            <a:endParaRPr lang="en-US" sz="2400" dirty="0"/>
          </a:p>
          <a:p>
            <a:r>
              <a:rPr lang="en-US" sz="2400" b="1" dirty="0"/>
              <a:t>G: 	The zeal of the Lord Almighty will accomplish this.</a:t>
            </a:r>
          </a:p>
          <a:p>
            <a:endParaRPr lang="en-US" sz="2400" dirty="0">
              <a:latin typeface="Lato" panose="020F0502020204030203" pitchFamily="34" charset="0"/>
            </a:endParaRPr>
          </a:p>
        </p:txBody>
      </p:sp>
    </p:spTree>
    <p:extLst>
      <p:ext uri="{BB962C8B-B14F-4D97-AF65-F5344CB8AC3E}">
        <p14:creationId xmlns:p14="http://schemas.microsoft.com/office/powerpoint/2010/main" val="33614724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
        <p:nvSpPr>
          <p:cNvPr id="3" name="TextBox 2"/>
          <p:cNvSpPr txBox="1"/>
          <p:nvPr/>
        </p:nvSpPr>
        <p:spPr>
          <a:xfrm>
            <a:off x="2883877" y="-20097"/>
            <a:ext cx="9308124" cy="4524315"/>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Advent Candle Lighting</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endParaRPr lang="en-US" sz="2400" dirty="0">
              <a:latin typeface="Lato" panose="020F0502020204030203" pitchFamily="34" charset="0"/>
            </a:endParaRPr>
          </a:p>
          <a:p>
            <a:endParaRPr lang="en-US" sz="2400" dirty="0" smtClean="0">
              <a:latin typeface="Lato" panose="020F0502020204030203" pitchFamily="34" charset="0"/>
            </a:endParaRPr>
          </a:p>
          <a:p>
            <a:endParaRPr lang="en-US" sz="2400" dirty="0" smtClean="0">
              <a:latin typeface="Lato" panose="020F0502020204030203" pitchFamily="34" charset="0"/>
            </a:endParaRPr>
          </a:p>
          <a:p>
            <a:r>
              <a:rPr lang="en-US" sz="2400" dirty="0">
                <a:latin typeface="Lato" panose="020F0502020204030203" pitchFamily="34" charset="0"/>
              </a:rPr>
              <a:t>Darkness covers the earth </a:t>
            </a:r>
            <a:endParaRPr lang="en-US" sz="2400" dirty="0" smtClean="0">
              <a:latin typeface="Lato" panose="020F0502020204030203" pitchFamily="34" charset="0"/>
            </a:endParaRPr>
          </a:p>
          <a:p>
            <a:r>
              <a:rPr lang="en-US" sz="2400" dirty="0" smtClean="0">
                <a:latin typeface="Lato" panose="020F0502020204030203" pitchFamily="34" charset="0"/>
              </a:rPr>
              <a:t>but </a:t>
            </a:r>
            <a:r>
              <a:rPr lang="en-US" sz="2400" dirty="0">
                <a:latin typeface="Lato" panose="020F0502020204030203" pitchFamily="34" charset="0"/>
              </a:rPr>
              <a:t>the LORD rises upon you and His glory appears over you</a:t>
            </a:r>
            <a:r>
              <a:rPr lang="en-US" b="1" dirty="0"/>
              <a:t>.</a:t>
            </a:r>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205956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85871"/>
          </a:xfrm>
          <a:prstGeom prst="rect">
            <a:avLst/>
          </a:prstGeom>
          <a:noFill/>
        </p:spPr>
        <p:txBody>
          <a:bodyPr wrap="square" rtlCol="0">
            <a:spAutoFit/>
          </a:bodyPr>
          <a:lstStyle/>
          <a:p>
            <a:r>
              <a:rPr lang="en-US" sz="4000" dirty="0" smtClean="0">
                <a:latin typeface="Playfair Display" panose="00000500000000000000" pitchFamily="50" charset="0"/>
              </a:rPr>
              <a:t>The People that in Darkness Sat– v. 1</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The people that in darkness sat </a:t>
            </a:r>
            <a:endParaRPr lang="en-US" sz="2400" b="1" dirty="0" smtClean="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A glorious light have seen</a:t>
            </a:r>
            <a:r>
              <a:rPr lang="en-US" sz="2400" b="1" dirty="0" smtClean="0">
                <a:latin typeface="Lato" panose="020F0502020204030203" pitchFamily="34" charset="0"/>
                <a:ea typeface="Lato" panose="020F0502020204030203" pitchFamily="34" charset="0"/>
                <a:cs typeface="Lato" panose="020F0502020204030203" pitchFamily="34" charset="0"/>
              </a:rPr>
              <a:t>;</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The </a:t>
            </a:r>
            <a:r>
              <a:rPr lang="en-US" sz="2400" b="1" dirty="0">
                <a:latin typeface="Lato" panose="020F0502020204030203" pitchFamily="34" charset="0"/>
                <a:ea typeface="Lato" panose="020F0502020204030203" pitchFamily="34" charset="0"/>
                <a:cs typeface="Lato" panose="020F0502020204030203" pitchFamily="34" charset="0"/>
              </a:rPr>
              <a:t>light has shone on them who long </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In shades of death have been, </a:t>
            </a:r>
            <a:r>
              <a:rPr lang="en-US" sz="2400" b="1" dirty="0" smtClean="0">
                <a:latin typeface="Lato" panose="020F0502020204030203" pitchFamily="34" charset="0"/>
                <a:ea typeface="Lato" panose="020F0502020204030203" pitchFamily="34" charset="0"/>
                <a:cs typeface="Lato" panose="020F0502020204030203" pitchFamily="34" charset="0"/>
              </a:rPr>
              <a:t>In </a:t>
            </a:r>
            <a:r>
              <a:rPr lang="en-US" sz="2400" b="1" dirty="0">
                <a:latin typeface="Lato" panose="020F0502020204030203" pitchFamily="34" charset="0"/>
                <a:ea typeface="Lato" panose="020F0502020204030203" pitchFamily="34" charset="0"/>
                <a:cs typeface="Lato" panose="020F0502020204030203" pitchFamily="34" charset="0"/>
              </a:rPr>
              <a:t>shades of death have been </a:t>
            </a:r>
          </a:p>
          <a:p>
            <a:endParaRPr lang="en-US" dirty="0"/>
          </a:p>
        </p:txBody>
      </p:sp>
    </p:spTree>
    <p:extLst>
      <p:ext uri="{BB962C8B-B14F-4D97-AF65-F5344CB8AC3E}">
        <p14:creationId xmlns:p14="http://schemas.microsoft.com/office/powerpoint/2010/main" val="1929926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678204"/>
          </a:xfrm>
          <a:prstGeom prst="rect">
            <a:avLst/>
          </a:prstGeom>
          <a:noFill/>
        </p:spPr>
        <p:txBody>
          <a:bodyPr wrap="square" rtlCol="0">
            <a:spAutoFit/>
          </a:bodyPr>
          <a:lstStyle/>
          <a:p>
            <a:r>
              <a:rPr lang="en-US" sz="4000" dirty="0" smtClean="0">
                <a:latin typeface="Playfair Display" panose="00000500000000000000" pitchFamily="50" charset="0"/>
              </a:rPr>
              <a:t>The People that in Darkness Sat– v. 2</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To us a child of hope is </a:t>
            </a:r>
            <a:r>
              <a:rPr lang="en-US" sz="2400" b="1" dirty="0" smtClean="0">
                <a:latin typeface="Lato" panose="020F0502020204030203" pitchFamily="34" charset="0"/>
                <a:ea typeface="Lato" panose="020F0502020204030203" pitchFamily="34" charset="0"/>
                <a:cs typeface="Lato" panose="020F0502020204030203" pitchFamily="34" charset="0"/>
              </a:rPr>
              <a:t>born</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To us a son is </a:t>
            </a:r>
            <a:r>
              <a:rPr lang="en-US" sz="2400" b="1" dirty="0" err="1" smtClean="0">
                <a:latin typeface="Lato" panose="020F0502020204030203" pitchFamily="34" charset="0"/>
                <a:ea typeface="Lato" panose="020F0502020204030203" pitchFamily="34" charset="0"/>
                <a:cs typeface="Lato" panose="020F0502020204030203" pitchFamily="34" charset="0"/>
              </a:rPr>
              <a:t>giv’n</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And on his shoulders ever </a:t>
            </a:r>
            <a:r>
              <a:rPr lang="en-US" sz="2400" b="1" dirty="0" smtClean="0">
                <a:latin typeface="Lato" panose="020F0502020204030203" pitchFamily="34" charset="0"/>
                <a:ea typeface="Lato" panose="020F0502020204030203" pitchFamily="34" charset="0"/>
                <a:cs typeface="Lato" panose="020F0502020204030203" pitchFamily="34" charset="0"/>
              </a:rPr>
              <a:t>rests</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All </a:t>
            </a:r>
            <a:r>
              <a:rPr lang="en-US" sz="2400" b="1" dirty="0" err="1">
                <a:latin typeface="Lato" panose="020F0502020204030203" pitchFamily="34" charset="0"/>
                <a:ea typeface="Lato" panose="020F0502020204030203" pitchFamily="34" charset="0"/>
                <a:cs typeface="Lato" panose="020F0502020204030203" pitchFamily="34" charset="0"/>
              </a:rPr>
              <a:t>pow’r</a:t>
            </a:r>
            <a:r>
              <a:rPr lang="en-US" sz="2400" b="1" dirty="0">
                <a:latin typeface="Lato" panose="020F0502020204030203" pitchFamily="34" charset="0"/>
                <a:ea typeface="Lato" panose="020F0502020204030203" pitchFamily="34" charset="0"/>
                <a:cs typeface="Lato" panose="020F0502020204030203" pitchFamily="34" charset="0"/>
              </a:rPr>
              <a:t> in earth and </a:t>
            </a:r>
            <a:r>
              <a:rPr lang="en-US" sz="2400" b="1" dirty="0" err="1">
                <a:latin typeface="Lato" panose="020F0502020204030203" pitchFamily="34" charset="0"/>
                <a:ea typeface="Lato" panose="020F0502020204030203" pitchFamily="34" charset="0"/>
                <a:cs typeface="Lato" panose="020F0502020204030203" pitchFamily="34" charset="0"/>
              </a:rPr>
              <a:t>heav’n</a:t>
            </a:r>
            <a:r>
              <a:rPr lang="en-US" sz="2400" b="1" dirty="0">
                <a:latin typeface="Lato" panose="020F0502020204030203" pitchFamily="34" charset="0"/>
                <a:ea typeface="Lato" panose="020F0502020204030203" pitchFamily="34" charset="0"/>
                <a:cs typeface="Lato" panose="020F0502020204030203" pitchFamily="34" charset="0"/>
              </a:rPr>
              <a:t>, all </a:t>
            </a:r>
            <a:r>
              <a:rPr lang="en-US" sz="2400" b="1" dirty="0" err="1">
                <a:latin typeface="Lato" panose="020F0502020204030203" pitchFamily="34" charset="0"/>
                <a:ea typeface="Lato" panose="020F0502020204030203" pitchFamily="34" charset="0"/>
                <a:cs typeface="Lato" panose="020F0502020204030203" pitchFamily="34" charset="0"/>
              </a:rPr>
              <a:t>pow’r</a:t>
            </a:r>
            <a:r>
              <a:rPr lang="en-US" sz="2400" b="1" dirty="0">
                <a:latin typeface="Lato" panose="020F0502020204030203" pitchFamily="34" charset="0"/>
                <a:ea typeface="Lato" panose="020F0502020204030203" pitchFamily="34" charset="0"/>
                <a:cs typeface="Lato" panose="020F0502020204030203" pitchFamily="34" charset="0"/>
              </a:rPr>
              <a:t> in earth and </a:t>
            </a:r>
            <a:r>
              <a:rPr lang="en-US" sz="2400" b="1" dirty="0" err="1">
                <a:latin typeface="Lato" panose="020F0502020204030203" pitchFamily="34" charset="0"/>
                <a:ea typeface="Lato" panose="020F0502020204030203" pitchFamily="34" charset="0"/>
                <a:cs typeface="Lato" panose="020F0502020204030203" pitchFamily="34" charset="0"/>
              </a:rPr>
              <a:t>heav’n</a:t>
            </a:r>
            <a:endParaRPr lang="en-US" sz="2400" b="1" dirty="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3280088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85871"/>
          </a:xfrm>
          <a:prstGeom prst="rect">
            <a:avLst/>
          </a:prstGeom>
          <a:noFill/>
        </p:spPr>
        <p:txBody>
          <a:bodyPr wrap="square" rtlCol="0">
            <a:spAutoFit/>
          </a:bodyPr>
          <a:lstStyle/>
          <a:p>
            <a:r>
              <a:rPr lang="en-US" sz="4000" dirty="0" smtClean="0">
                <a:latin typeface="Playfair Display" panose="00000500000000000000" pitchFamily="50" charset="0"/>
              </a:rPr>
              <a:t>The People that in Darkness Sat– v. 3</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His name shall be the Prince of </a:t>
            </a:r>
            <a:r>
              <a:rPr lang="en-US" sz="2400" b="1" dirty="0" smtClean="0">
                <a:latin typeface="Lato" panose="020F0502020204030203" pitchFamily="34" charset="0"/>
                <a:ea typeface="Lato" panose="020F0502020204030203" pitchFamily="34" charset="0"/>
                <a:cs typeface="Lato" panose="020F0502020204030203" pitchFamily="34" charset="0"/>
              </a:rPr>
              <a:t>Peace</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The Everlasting Lord</a:t>
            </a:r>
            <a:r>
              <a:rPr lang="en-US" sz="2400" b="1" dirty="0" smtClean="0">
                <a:latin typeface="Lato" panose="020F0502020204030203" pitchFamily="34" charset="0"/>
                <a:ea typeface="Lato" panose="020F0502020204030203" pitchFamily="34" charset="0"/>
                <a:cs typeface="Lato" panose="020F0502020204030203" pitchFamily="34" charset="0"/>
              </a:rPr>
              <a:t>,</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The Wonderful, the </a:t>
            </a:r>
            <a:r>
              <a:rPr lang="en-US" sz="2400" b="1" dirty="0" smtClean="0">
                <a:latin typeface="Lato" panose="020F0502020204030203" pitchFamily="34" charset="0"/>
                <a:ea typeface="Lato" panose="020F0502020204030203" pitchFamily="34" charset="0"/>
                <a:cs typeface="Lato" panose="020F0502020204030203" pitchFamily="34" charset="0"/>
              </a:rPr>
              <a:t>Counselor</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The God by all adored, the God by all adored</a:t>
            </a:r>
          </a:p>
          <a:p>
            <a:endParaRPr lang="en-US" dirty="0"/>
          </a:p>
        </p:txBody>
      </p:sp>
    </p:spTree>
    <p:extLst>
      <p:ext uri="{BB962C8B-B14F-4D97-AF65-F5344CB8AC3E}">
        <p14:creationId xmlns:p14="http://schemas.microsoft.com/office/powerpoint/2010/main" val="778569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984739" y="715107"/>
            <a:ext cx="9835661" cy="707886"/>
          </a:xfrm>
          <a:prstGeom prst="rect">
            <a:avLst/>
          </a:prstGeom>
          <a:noFill/>
        </p:spPr>
        <p:txBody>
          <a:bodyPr wrap="square" rtlCol="0">
            <a:spAutoFit/>
          </a:bodyPr>
          <a:lstStyle/>
          <a:p>
            <a:r>
              <a:rPr lang="en-US" sz="4000" dirty="0" smtClean="0">
                <a:solidFill>
                  <a:schemeClr val="bg1"/>
                </a:solidFill>
                <a:latin typeface="Playfair Display" panose="00000500000000000000" pitchFamily="50" charset="0"/>
              </a:rPr>
              <a:t>Opening: Special Music Title goes here</a:t>
            </a:r>
            <a:endParaRPr lang="en-US" sz="4000" dirty="0">
              <a:solidFill>
                <a:schemeClr val="bg1"/>
              </a:solidFill>
              <a:latin typeface="Playfair Display" panose="00000500000000000000" pitchFamily="50" charset="0"/>
            </a:endParaRPr>
          </a:p>
        </p:txBody>
      </p:sp>
    </p:spTree>
    <p:extLst>
      <p:ext uri="{BB962C8B-B14F-4D97-AF65-F5344CB8AC3E}">
        <p14:creationId xmlns:p14="http://schemas.microsoft.com/office/powerpoint/2010/main" val="9974038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85871"/>
          </a:xfrm>
          <a:prstGeom prst="rect">
            <a:avLst/>
          </a:prstGeom>
          <a:noFill/>
        </p:spPr>
        <p:txBody>
          <a:bodyPr wrap="square" rtlCol="0">
            <a:spAutoFit/>
          </a:bodyPr>
          <a:lstStyle/>
          <a:p>
            <a:r>
              <a:rPr lang="en-US" sz="4000" dirty="0" smtClean="0">
                <a:latin typeface="Playfair Display" panose="00000500000000000000" pitchFamily="50" charset="0"/>
              </a:rPr>
              <a:t>The People that in Darkness Sat– v. 4</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His righteous government and </a:t>
            </a:r>
            <a:r>
              <a:rPr lang="en-US" sz="2400" b="1" dirty="0" err="1" smtClean="0">
                <a:latin typeface="Lato" panose="020F0502020204030203" pitchFamily="34" charset="0"/>
                <a:ea typeface="Lato" panose="020F0502020204030203" pitchFamily="34" charset="0"/>
                <a:cs typeface="Lato" panose="020F0502020204030203" pitchFamily="34" charset="0"/>
              </a:rPr>
              <a:t>pow’r</a:t>
            </a:r>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Shall over all extend</a:t>
            </a:r>
            <a:r>
              <a:rPr lang="en-US" sz="2400" b="1" dirty="0" smtClean="0">
                <a:latin typeface="Lato" panose="020F0502020204030203" pitchFamily="34" charset="0"/>
                <a:ea typeface="Lato" panose="020F0502020204030203" pitchFamily="34" charset="0"/>
                <a:cs typeface="Lato" panose="020F0502020204030203" pitchFamily="34" charset="0"/>
              </a:rPr>
              <a:t>;</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On judgment and on justice based</a:t>
            </a:r>
            <a:r>
              <a:rPr lang="en-US" sz="2400" b="1" dirty="0" smtClean="0">
                <a:latin typeface="Lato" panose="020F0502020204030203" pitchFamily="34" charset="0"/>
                <a:ea typeface="Lato" panose="020F0502020204030203" pitchFamily="34" charset="0"/>
                <a:cs typeface="Lato" panose="020F0502020204030203" pitchFamily="34" charset="0"/>
              </a:rPr>
              <a:t>,</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His reign shall have no end, His reign shall have no end.</a:t>
            </a:r>
          </a:p>
          <a:p>
            <a:endParaRPr lang="en-US" dirty="0"/>
          </a:p>
        </p:txBody>
      </p:sp>
    </p:spTree>
    <p:extLst>
      <p:ext uri="{BB962C8B-B14F-4D97-AF65-F5344CB8AC3E}">
        <p14:creationId xmlns:p14="http://schemas.microsoft.com/office/powerpoint/2010/main" val="1417078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391886" y="235131"/>
            <a:ext cx="7332616" cy="1323439"/>
          </a:xfrm>
          <a:prstGeom prst="rect">
            <a:avLst/>
          </a:prstGeom>
          <a:noFill/>
        </p:spPr>
        <p:txBody>
          <a:bodyPr wrap="square" rtlCol="0">
            <a:spAutoFit/>
          </a:bodyPr>
          <a:lstStyle/>
          <a:p>
            <a:pPr algn="ctr"/>
            <a:r>
              <a:rPr lang="en-US" sz="8000" dirty="0" smtClean="0">
                <a:solidFill>
                  <a:schemeClr val="bg1"/>
                </a:solidFill>
                <a:latin typeface="Sadhira Demo" panose="02000506000000020003" pitchFamily="50" charset="0"/>
              </a:rPr>
              <a:t>An Evening with Isaiah</a:t>
            </a:r>
            <a:endParaRPr lang="en-US" sz="8000" dirty="0">
              <a:solidFill>
                <a:schemeClr val="bg1"/>
              </a:solidFill>
              <a:latin typeface="Sadhira Demo" panose="02000506000000020003" pitchFamily="50" charset="0"/>
            </a:endParaRPr>
          </a:p>
        </p:txBody>
      </p:sp>
    </p:spTree>
    <p:extLst>
      <p:ext uri="{BB962C8B-B14F-4D97-AF65-F5344CB8AC3E}">
        <p14:creationId xmlns:p14="http://schemas.microsoft.com/office/powerpoint/2010/main" val="625915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
        <p:nvSpPr>
          <p:cNvPr id="3" name="TextBox 2"/>
          <p:cNvSpPr txBox="1"/>
          <p:nvPr/>
        </p:nvSpPr>
        <p:spPr>
          <a:xfrm>
            <a:off x="2883877" y="-20097"/>
            <a:ext cx="9308124" cy="4524315"/>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Advent Candle Lighting</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endParaRPr lang="en-US" sz="2400" dirty="0">
              <a:latin typeface="Lato" panose="020F0502020204030203" pitchFamily="34" charset="0"/>
            </a:endParaRPr>
          </a:p>
          <a:p>
            <a:endParaRPr lang="en-US" sz="2400" dirty="0" smtClean="0">
              <a:latin typeface="Lato" panose="020F0502020204030203" pitchFamily="34" charset="0"/>
            </a:endParaRPr>
          </a:p>
          <a:p>
            <a:endParaRPr lang="en-US" sz="2400" dirty="0" smtClean="0">
              <a:latin typeface="Lato" panose="020F0502020204030203" pitchFamily="34" charset="0"/>
            </a:endParaRPr>
          </a:p>
          <a:p>
            <a:r>
              <a:rPr lang="en-US" sz="2400" dirty="0">
                <a:latin typeface="Lato" panose="020F0502020204030203" pitchFamily="34" charset="0"/>
              </a:rPr>
              <a:t>And he will be called Wonderful Counselor, </a:t>
            </a:r>
            <a:endParaRPr lang="en-US" sz="2400" dirty="0" smtClean="0">
              <a:latin typeface="Lato" panose="020F0502020204030203" pitchFamily="34" charset="0"/>
            </a:endParaRPr>
          </a:p>
          <a:p>
            <a:r>
              <a:rPr lang="en-US" sz="2400" dirty="0" smtClean="0">
                <a:latin typeface="Lato" panose="020F0502020204030203" pitchFamily="34" charset="0"/>
              </a:rPr>
              <a:t>Mighty </a:t>
            </a:r>
            <a:r>
              <a:rPr lang="en-US" sz="2400" dirty="0">
                <a:latin typeface="Lato" panose="020F0502020204030203" pitchFamily="34" charset="0"/>
              </a:rPr>
              <a:t>God, Everlasting Father, Prince of Peace</a:t>
            </a:r>
            <a:r>
              <a:rPr lang="en-US" sz="2400" dirty="0" smtClean="0">
                <a:latin typeface="Lato" panose="020F0502020204030203" pitchFamily="34" charset="0"/>
              </a:rPr>
              <a:t>.</a:t>
            </a:r>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1413841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3847207"/>
          </a:xfrm>
          <a:prstGeom prst="rect">
            <a:avLst/>
          </a:prstGeom>
          <a:noFill/>
        </p:spPr>
        <p:txBody>
          <a:bodyPr wrap="square" rtlCol="0">
            <a:spAutoFit/>
          </a:bodyPr>
          <a:lstStyle/>
          <a:p>
            <a:r>
              <a:rPr lang="en-US" sz="4000" dirty="0" smtClean="0">
                <a:latin typeface="Playfair Display" panose="00000500000000000000" pitchFamily="50" charset="0"/>
              </a:rPr>
              <a:t>Where Shepherds Lately Knelt– v. 1</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Where shepherds lately knelt and kept the angel’s </a:t>
            </a:r>
            <a:r>
              <a:rPr lang="en-US" sz="2400" b="1" dirty="0" smtClean="0">
                <a:latin typeface="Lato" panose="020F0502020204030203" pitchFamily="34" charset="0"/>
                <a:ea typeface="Lato" panose="020F0502020204030203" pitchFamily="34" charset="0"/>
                <a:cs typeface="Lato" panose="020F0502020204030203" pitchFamily="34" charset="0"/>
              </a:rPr>
              <a:t>word</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I come in half belief, a pilgrim strangely </a:t>
            </a:r>
            <a:r>
              <a:rPr lang="en-US" sz="2400" b="1" dirty="0" smtClean="0">
                <a:latin typeface="Lato" panose="020F0502020204030203" pitchFamily="34" charset="0"/>
                <a:ea typeface="Lato" panose="020F0502020204030203" pitchFamily="34" charset="0"/>
                <a:cs typeface="Lato" panose="020F0502020204030203" pitchFamily="34" charset="0"/>
              </a:rPr>
              <a:t>stirred</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But there is room and welcome there for me (repeat)</a:t>
            </a:r>
          </a:p>
          <a:p>
            <a:endParaRPr lang="en-US" dirty="0"/>
          </a:p>
        </p:txBody>
      </p:sp>
    </p:spTree>
    <p:extLst>
      <p:ext uri="{BB962C8B-B14F-4D97-AF65-F5344CB8AC3E}">
        <p14:creationId xmlns:p14="http://schemas.microsoft.com/office/powerpoint/2010/main" val="3698886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3847207"/>
          </a:xfrm>
          <a:prstGeom prst="rect">
            <a:avLst/>
          </a:prstGeom>
          <a:noFill/>
        </p:spPr>
        <p:txBody>
          <a:bodyPr wrap="square" rtlCol="0">
            <a:spAutoFit/>
          </a:bodyPr>
          <a:lstStyle/>
          <a:p>
            <a:r>
              <a:rPr lang="en-US" sz="4000" dirty="0" smtClean="0">
                <a:latin typeface="Playfair Display" panose="00000500000000000000" pitchFamily="50" charset="0"/>
              </a:rPr>
              <a:t>Where Shepherds Lately Knelt– v. 2</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In that unlikely place I find him as they </a:t>
            </a:r>
            <a:r>
              <a:rPr lang="en-US" sz="2400" b="1" dirty="0" smtClean="0">
                <a:latin typeface="Lato" panose="020F0502020204030203" pitchFamily="34" charset="0"/>
                <a:ea typeface="Lato" panose="020F0502020204030203" pitchFamily="34" charset="0"/>
                <a:cs typeface="Lato" panose="020F0502020204030203" pitchFamily="34" charset="0"/>
              </a:rPr>
              <a:t>said</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Sweet newborn Babe, how frail and in a manger </a:t>
            </a:r>
            <a:r>
              <a:rPr lang="en-US" sz="2400" b="1" dirty="0" smtClean="0">
                <a:latin typeface="Lato" panose="020F0502020204030203" pitchFamily="34" charset="0"/>
                <a:ea typeface="Lato" panose="020F0502020204030203" pitchFamily="34" charset="0"/>
                <a:cs typeface="Lato" panose="020F0502020204030203" pitchFamily="34" charset="0"/>
              </a:rPr>
              <a:t>bed</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A still small voice to cry one day for me (repeat)</a:t>
            </a:r>
          </a:p>
          <a:p>
            <a:endParaRPr lang="en-US" dirty="0"/>
          </a:p>
        </p:txBody>
      </p:sp>
    </p:spTree>
    <p:extLst>
      <p:ext uri="{BB962C8B-B14F-4D97-AF65-F5344CB8AC3E}">
        <p14:creationId xmlns:p14="http://schemas.microsoft.com/office/powerpoint/2010/main" val="3687025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3847207"/>
          </a:xfrm>
          <a:prstGeom prst="rect">
            <a:avLst/>
          </a:prstGeom>
          <a:noFill/>
        </p:spPr>
        <p:txBody>
          <a:bodyPr wrap="square" rtlCol="0">
            <a:spAutoFit/>
          </a:bodyPr>
          <a:lstStyle/>
          <a:p>
            <a:r>
              <a:rPr lang="en-US" sz="4000" dirty="0" smtClean="0">
                <a:latin typeface="Playfair Display" panose="00000500000000000000" pitchFamily="50" charset="0"/>
              </a:rPr>
              <a:t>Where Shepherds Lately Knelt– v. 3</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How should I not have known Isaiah would be </a:t>
            </a:r>
            <a:r>
              <a:rPr lang="en-US" sz="2400" b="1" dirty="0" smtClean="0">
                <a:latin typeface="Lato" panose="020F0502020204030203" pitchFamily="34" charset="0"/>
                <a:ea typeface="Lato" panose="020F0502020204030203" pitchFamily="34" charset="0"/>
                <a:cs typeface="Lato" panose="020F0502020204030203" pitchFamily="34" charset="0"/>
              </a:rPr>
              <a:t>there</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His prophecies fulfilled, with pounding heart I </a:t>
            </a:r>
            <a:r>
              <a:rPr lang="en-US" sz="2400" b="1" dirty="0" smtClean="0">
                <a:latin typeface="Lato" panose="020F0502020204030203" pitchFamily="34" charset="0"/>
                <a:ea typeface="Lato" panose="020F0502020204030203" pitchFamily="34" charset="0"/>
                <a:cs typeface="Lato" panose="020F0502020204030203" pitchFamily="34" charset="0"/>
              </a:rPr>
              <a:t>stare</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A </a:t>
            </a:r>
            <a:r>
              <a:rPr lang="en-US" sz="2400" b="1" dirty="0">
                <a:latin typeface="Lato" panose="020F0502020204030203" pitchFamily="34" charset="0"/>
                <a:ea typeface="Lato" panose="020F0502020204030203" pitchFamily="34" charset="0"/>
                <a:cs typeface="Lato" panose="020F0502020204030203" pitchFamily="34" charset="0"/>
              </a:rPr>
              <a:t>child, a son, the Prince of Peace for me (repeat)</a:t>
            </a:r>
          </a:p>
          <a:p>
            <a:endParaRPr lang="en-US" dirty="0"/>
          </a:p>
        </p:txBody>
      </p:sp>
    </p:spTree>
    <p:extLst>
      <p:ext uri="{BB962C8B-B14F-4D97-AF65-F5344CB8AC3E}">
        <p14:creationId xmlns:p14="http://schemas.microsoft.com/office/powerpoint/2010/main" val="4067847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984739" y="715107"/>
            <a:ext cx="6013939" cy="707886"/>
          </a:xfrm>
          <a:prstGeom prst="rect">
            <a:avLst/>
          </a:prstGeom>
          <a:noFill/>
        </p:spPr>
        <p:txBody>
          <a:bodyPr wrap="square" rtlCol="0">
            <a:spAutoFit/>
          </a:bodyPr>
          <a:lstStyle/>
          <a:p>
            <a:r>
              <a:rPr lang="en-US" sz="4000" dirty="0" smtClean="0">
                <a:solidFill>
                  <a:schemeClr val="bg1"/>
                </a:solidFill>
                <a:latin typeface="Playfair Display" panose="00000500000000000000" pitchFamily="50" charset="0"/>
              </a:rPr>
              <a:t>The Red of Your Sin</a:t>
            </a:r>
            <a:endParaRPr lang="en-US" sz="4000" dirty="0">
              <a:solidFill>
                <a:schemeClr val="bg1"/>
              </a:solidFill>
              <a:latin typeface="Playfair Display" panose="00000500000000000000" pitchFamily="50" charset="0"/>
            </a:endParaRPr>
          </a:p>
        </p:txBody>
      </p:sp>
    </p:spTree>
    <p:extLst>
      <p:ext uri="{BB962C8B-B14F-4D97-AF65-F5344CB8AC3E}">
        <p14:creationId xmlns:p14="http://schemas.microsoft.com/office/powerpoint/2010/main" val="4068436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
        <p:nvSpPr>
          <p:cNvPr id="3" name="TextBox 2"/>
          <p:cNvSpPr txBox="1"/>
          <p:nvPr/>
        </p:nvSpPr>
        <p:spPr>
          <a:xfrm>
            <a:off x="2883877" y="-20097"/>
            <a:ext cx="9308124" cy="5262979"/>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Advent Candle Lighting</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endParaRPr lang="en-US" sz="2400" dirty="0">
              <a:latin typeface="Lato" panose="020F0502020204030203" pitchFamily="34" charset="0"/>
            </a:endParaRPr>
          </a:p>
          <a:p>
            <a:endParaRPr lang="en-US" sz="2400" dirty="0" smtClean="0">
              <a:latin typeface="Lato" panose="020F0502020204030203" pitchFamily="34" charset="0"/>
            </a:endParaRPr>
          </a:p>
          <a:p>
            <a:endParaRPr lang="en-US" sz="2400" dirty="0" smtClean="0">
              <a:latin typeface="Lato" panose="020F0502020204030203" pitchFamily="34" charset="0"/>
            </a:endParaRPr>
          </a:p>
          <a:p>
            <a:r>
              <a:rPr lang="en-US" sz="2400" dirty="0">
                <a:latin typeface="Lato" panose="020F0502020204030203" pitchFamily="34" charset="0"/>
              </a:rPr>
              <a:t>Though your sins are like scarlet, </a:t>
            </a:r>
          </a:p>
          <a:p>
            <a:r>
              <a:rPr lang="en-US" sz="2400" dirty="0" smtClean="0">
                <a:latin typeface="Lato" panose="020F0502020204030203" pitchFamily="34" charset="0"/>
              </a:rPr>
              <a:t>they </a:t>
            </a:r>
            <a:r>
              <a:rPr lang="en-US" sz="2400" dirty="0">
                <a:latin typeface="Lato" panose="020F0502020204030203" pitchFamily="34" charset="0"/>
              </a:rPr>
              <a:t>shall be as white as snow</a:t>
            </a:r>
            <a:r>
              <a:rPr lang="en-US" sz="2400" dirty="0" smtClean="0">
                <a:latin typeface="Lato" panose="020F0502020204030203" pitchFamily="34" charset="0"/>
              </a:rPr>
              <a:t>;</a:t>
            </a:r>
          </a:p>
          <a:p>
            <a:endParaRPr lang="en-US" sz="2400" dirty="0">
              <a:latin typeface="Lato" panose="020F0502020204030203" pitchFamily="34" charset="0"/>
            </a:endParaRPr>
          </a:p>
          <a:p>
            <a:r>
              <a:rPr lang="en-US" sz="2400" dirty="0">
                <a:latin typeface="Lato" panose="020F0502020204030203" pitchFamily="34" charset="0"/>
              </a:rPr>
              <a:t>though they are red as crimson, they shall be like wool.</a:t>
            </a:r>
          </a:p>
          <a:p>
            <a:endParaRPr lang="en-US" sz="2400" dirty="0">
              <a:latin typeface="Lato" panose="020F0502020204030203" pitchFamily="34" charset="0"/>
            </a:endParaRPr>
          </a:p>
        </p:txBody>
      </p:sp>
    </p:spTree>
    <p:extLst>
      <p:ext uri="{BB962C8B-B14F-4D97-AF65-F5344CB8AC3E}">
        <p14:creationId xmlns:p14="http://schemas.microsoft.com/office/powerpoint/2010/main" val="2337746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3724096"/>
          </a:xfrm>
          <a:prstGeom prst="rect">
            <a:avLst/>
          </a:prstGeom>
          <a:noFill/>
        </p:spPr>
        <p:txBody>
          <a:bodyPr wrap="square" rtlCol="0">
            <a:spAutoFit/>
          </a:bodyPr>
          <a:lstStyle/>
          <a:p>
            <a:r>
              <a:rPr lang="en-US" sz="4000" dirty="0" smtClean="0">
                <a:latin typeface="Playfair Display" panose="00000500000000000000" pitchFamily="50" charset="0"/>
              </a:rPr>
              <a:t>Jesus </a:t>
            </a:r>
            <a:r>
              <a:rPr lang="en-US" sz="4000" dirty="0">
                <a:latin typeface="Playfair Display" panose="00000500000000000000" pitchFamily="50" charset="0"/>
              </a:rPr>
              <a:t>Sinners Does Receive </a:t>
            </a:r>
            <a:r>
              <a:rPr lang="en-US" sz="4000" dirty="0" smtClean="0">
                <a:latin typeface="Playfair Display" panose="00000500000000000000" pitchFamily="50" charset="0"/>
              </a:rPr>
              <a:t>v. 4</a:t>
            </a:r>
          </a:p>
          <a:p>
            <a:endParaRPr lang="en-US" sz="4000" dirty="0">
              <a:latin typeface="Playfair Display" panose="00000500000000000000" pitchFamily="50" charset="0"/>
            </a:endParaRPr>
          </a:p>
          <a:p>
            <a:r>
              <a:rPr lang="en-US" dirty="0"/>
              <a:t> </a:t>
            </a:r>
          </a:p>
          <a:p>
            <a:r>
              <a:rPr lang="en-US" sz="2400" b="1" dirty="0">
                <a:latin typeface="Lato" panose="020F0502020204030203" pitchFamily="34" charset="0"/>
                <a:ea typeface="Lato" panose="020F0502020204030203" pitchFamily="34" charset="0"/>
                <a:cs typeface="Lato" panose="020F0502020204030203" pitchFamily="34" charset="0"/>
              </a:rPr>
              <a:t>Come, O sinners, one and all, Come accept his </a:t>
            </a:r>
            <a:r>
              <a:rPr lang="en-US" sz="2400" b="1" dirty="0" smtClean="0">
                <a:latin typeface="Lato" panose="020F0502020204030203" pitchFamily="34" charset="0"/>
                <a:ea typeface="Lato" panose="020F0502020204030203" pitchFamily="34" charset="0"/>
                <a:cs typeface="Lato" panose="020F0502020204030203" pitchFamily="34" charset="0"/>
              </a:rPr>
              <a:t>invitation.</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Come</a:t>
            </a:r>
            <a:r>
              <a:rPr lang="en-US" sz="2400" b="1" dirty="0">
                <a:latin typeface="Lato" panose="020F0502020204030203" pitchFamily="34" charset="0"/>
                <a:ea typeface="Lato" panose="020F0502020204030203" pitchFamily="34" charset="0"/>
                <a:cs typeface="Lato" panose="020F0502020204030203" pitchFamily="34" charset="0"/>
              </a:rPr>
              <a:t>, obey his gracious call; Come and take his free salvation</a:t>
            </a:r>
            <a:r>
              <a:rPr lang="en-US" sz="2400" b="1" dirty="0" smtClean="0">
                <a:latin typeface="Lato" panose="020F0502020204030203" pitchFamily="34" charset="0"/>
                <a:ea typeface="Lato" panose="020F0502020204030203" pitchFamily="34" charset="0"/>
                <a:cs typeface="Lato" panose="020F0502020204030203" pitchFamily="34" charset="0"/>
              </a:rPr>
              <a:t>!</a:t>
            </a:r>
          </a:p>
          <a:p>
            <a:r>
              <a:rPr lang="en-US" sz="2400" b="1" dirty="0" smtClean="0">
                <a:latin typeface="Lato" panose="020F0502020204030203" pitchFamily="34" charset="0"/>
                <a:ea typeface="Lato" panose="020F0502020204030203" pitchFamily="34" charset="0"/>
                <a:cs typeface="Lato" panose="020F0502020204030203" pitchFamily="34" charset="0"/>
              </a:rPr>
              <a:t> </a:t>
            </a:r>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Firmly in these words believe, Jesus sinners does receive.</a:t>
            </a:r>
          </a:p>
          <a:p>
            <a:endParaRPr lang="en-US" dirty="0"/>
          </a:p>
        </p:txBody>
      </p:sp>
    </p:spTree>
    <p:extLst>
      <p:ext uri="{BB962C8B-B14F-4D97-AF65-F5344CB8AC3E}">
        <p14:creationId xmlns:p14="http://schemas.microsoft.com/office/powerpoint/2010/main" val="29856670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3724096"/>
          </a:xfrm>
          <a:prstGeom prst="rect">
            <a:avLst/>
          </a:prstGeom>
          <a:noFill/>
        </p:spPr>
        <p:txBody>
          <a:bodyPr wrap="square" rtlCol="0">
            <a:spAutoFit/>
          </a:bodyPr>
          <a:lstStyle/>
          <a:p>
            <a:r>
              <a:rPr lang="en-US" sz="4000" dirty="0" smtClean="0">
                <a:latin typeface="Playfair Display" panose="00000500000000000000" pitchFamily="50" charset="0"/>
              </a:rPr>
              <a:t>Jesus </a:t>
            </a:r>
            <a:r>
              <a:rPr lang="en-US" sz="4000" dirty="0">
                <a:latin typeface="Playfair Display" panose="00000500000000000000" pitchFamily="50" charset="0"/>
              </a:rPr>
              <a:t>Sinners Does Receive </a:t>
            </a:r>
            <a:r>
              <a:rPr lang="en-US" sz="4000" dirty="0" smtClean="0">
                <a:latin typeface="Playfair Display" panose="00000500000000000000" pitchFamily="50" charset="0"/>
              </a:rPr>
              <a:t>v. 6</a:t>
            </a:r>
          </a:p>
          <a:p>
            <a:endParaRPr lang="en-US" sz="4000" dirty="0">
              <a:latin typeface="Playfair Display" panose="00000500000000000000" pitchFamily="50" charset="0"/>
            </a:endParaRPr>
          </a:p>
          <a:p>
            <a:r>
              <a:rPr lang="en-US" dirty="0"/>
              <a:t> </a:t>
            </a:r>
          </a:p>
          <a:p>
            <a:r>
              <a:rPr lang="en-US" sz="2400" b="1" dirty="0">
                <a:latin typeface="Lato" panose="020F0502020204030203" pitchFamily="34" charset="0"/>
                <a:ea typeface="Lato" panose="020F0502020204030203" pitchFamily="34" charset="0"/>
                <a:cs typeface="Lato" panose="020F0502020204030203" pitchFamily="34" charset="0"/>
              </a:rPr>
              <a:t>Oh how blest it is to know, Were as scarlet my transgression,</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It shall be as white as snow By your blood and bitter passion,</a:t>
            </a: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For these words I do believe Jesus sinners does receive</a:t>
            </a:r>
          </a:p>
          <a:p>
            <a:endParaRPr lang="en-US" dirty="0"/>
          </a:p>
        </p:txBody>
      </p:sp>
    </p:spTree>
    <p:extLst>
      <p:ext uri="{BB962C8B-B14F-4D97-AF65-F5344CB8AC3E}">
        <p14:creationId xmlns:p14="http://schemas.microsoft.com/office/powerpoint/2010/main" val="1466121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18" y="0"/>
            <a:ext cx="9631682" cy="6879774"/>
          </a:xfrm>
          <a:prstGeom prst="rect">
            <a:avLst/>
          </a:prstGeom>
        </p:spPr>
      </p:pic>
      <p:sp>
        <p:nvSpPr>
          <p:cNvPr id="3" name="TextBox 2"/>
          <p:cNvSpPr txBox="1"/>
          <p:nvPr/>
        </p:nvSpPr>
        <p:spPr>
          <a:xfrm>
            <a:off x="609600" y="1019503"/>
            <a:ext cx="8776138" cy="3847207"/>
          </a:xfrm>
          <a:prstGeom prst="rect">
            <a:avLst/>
          </a:prstGeom>
          <a:noFill/>
        </p:spPr>
        <p:txBody>
          <a:bodyPr wrap="square" rtlCol="0">
            <a:spAutoFit/>
          </a:bodyPr>
          <a:lstStyle/>
          <a:p>
            <a:r>
              <a:rPr lang="en-US" sz="4000" dirty="0" smtClean="0">
                <a:latin typeface="Playfair Display" panose="00000500000000000000" pitchFamily="50" charset="0"/>
              </a:rPr>
              <a:t>O </a:t>
            </a:r>
            <a:r>
              <a:rPr lang="en-US" sz="4000" dirty="0">
                <a:latin typeface="Playfair Display" panose="00000500000000000000" pitchFamily="50" charset="0"/>
              </a:rPr>
              <a:t>Come, O Come, </a:t>
            </a:r>
            <a:r>
              <a:rPr lang="en-US" sz="4000" dirty="0" smtClean="0">
                <a:latin typeface="Playfair Display" panose="00000500000000000000" pitchFamily="50" charset="0"/>
              </a:rPr>
              <a:t>Emmanuel – v. 1</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O </a:t>
            </a:r>
            <a:r>
              <a:rPr lang="en-US" sz="2400" b="1" dirty="0">
                <a:latin typeface="Lato" panose="020F0502020204030203" pitchFamily="34" charset="0"/>
                <a:ea typeface="Lato" panose="020F0502020204030203" pitchFamily="34" charset="0"/>
                <a:cs typeface="Lato" panose="020F0502020204030203" pitchFamily="34" charset="0"/>
              </a:rPr>
              <a:t>come, O come, Emmanuel, And ransom captive </a:t>
            </a:r>
            <a:r>
              <a:rPr lang="en-US" sz="2400" b="1" dirty="0" smtClean="0">
                <a:latin typeface="Lato" panose="020F0502020204030203" pitchFamily="34" charset="0"/>
                <a:ea typeface="Lato" panose="020F0502020204030203" pitchFamily="34" charset="0"/>
                <a:cs typeface="Lato" panose="020F0502020204030203" pitchFamily="34" charset="0"/>
              </a:rPr>
              <a:t>Israel</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That mourns in lonely exile here, Until the Son of God </a:t>
            </a:r>
            <a:r>
              <a:rPr lang="en-US" sz="2400" b="1" dirty="0" smtClean="0">
                <a:latin typeface="Lato" panose="020F0502020204030203" pitchFamily="34" charset="0"/>
                <a:ea typeface="Lato" panose="020F0502020204030203" pitchFamily="34" charset="0"/>
                <a:cs typeface="Lato" panose="020F0502020204030203" pitchFamily="34" charset="0"/>
              </a:rPr>
              <a:t>appear</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Rejoice! Rejoice! Emmanuel Shall come to thee, O Israel.</a:t>
            </a:r>
            <a:endParaRPr lang="en-US" sz="2400" dirty="0">
              <a:latin typeface="Lato" panose="020F0502020204030203" pitchFamily="34" charset="0"/>
              <a:ea typeface="Lato" panose="020F0502020204030203" pitchFamily="34" charset="0"/>
              <a:cs typeface="Lato" panose="020F0502020204030203" pitchFamily="34" charset="0"/>
            </a:endParaRPr>
          </a:p>
          <a:p>
            <a:endParaRPr lang="en-US" dirty="0"/>
          </a:p>
        </p:txBody>
      </p:sp>
    </p:spTree>
    <p:extLst>
      <p:ext uri="{BB962C8B-B14F-4D97-AF65-F5344CB8AC3E}">
        <p14:creationId xmlns:p14="http://schemas.microsoft.com/office/powerpoint/2010/main" val="14271907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984739" y="715107"/>
            <a:ext cx="9835661" cy="707886"/>
          </a:xfrm>
          <a:prstGeom prst="rect">
            <a:avLst/>
          </a:prstGeom>
          <a:noFill/>
        </p:spPr>
        <p:txBody>
          <a:bodyPr wrap="square" rtlCol="0">
            <a:spAutoFit/>
          </a:bodyPr>
          <a:lstStyle/>
          <a:p>
            <a:r>
              <a:rPr lang="en-US" sz="4000" dirty="0" smtClean="0">
                <a:solidFill>
                  <a:schemeClr val="bg1"/>
                </a:solidFill>
                <a:latin typeface="Playfair Display" panose="00000500000000000000" pitchFamily="50" charset="0"/>
              </a:rPr>
              <a:t>The White of Your Forgiveness</a:t>
            </a:r>
            <a:endParaRPr lang="en-US" sz="4000" dirty="0">
              <a:solidFill>
                <a:schemeClr val="bg1"/>
              </a:solidFill>
              <a:latin typeface="Playfair Display" panose="00000500000000000000" pitchFamily="50" charset="0"/>
            </a:endParaRPr>
          </a:p>
        </p:txBody>
      </p:sp>
    </p:spTree>
    <p:extLst>
      <p:ext uri="{BB962C8B-B14F-4D97-AF65-F5344CB8AC3E}">
        <p14:creationId xmlns:p14="http://schemas.microsoft.com/office/powerpoint/2010/main" val="31887653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
        <p:nvSpPr>
          <p:cNvPr id="3" name="TextBox 2"/>
          <p:cNvSpPr txBox="1"/>
          <p:nvPr/>
        </p:nvSpPr>
        <p:spPr>
          <a:xfrm>
            <a:off x="2883876" y="106513"/>
            <a:ext cx="9308124" cy="4401205"/>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Advent Candle Lighting</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endParaRPr lang="en-US" sz="2400" dirty="0">
              <a:latin typeface="Lato" panose="020F0502020204030203" pitchFamily="34" charset="0"/>
            </a:endParaRPr>
          </a:p>
          <a:p>
            <a:endParaRPr lang="en-US" sz="2400" dirty="0" smtClean="0">
              <a:latin typeface="Lato" panose="020F0502020204030203" pitchFamily="34" charset="0"/>
            </a:endParaRPr>
          </a:p>
          <a:p>
            <a:endParaRPr lang="en-US" sz="2400" dirty="0" smtClean="0">
              <a:latin typeface="Lato" panose="020F0502020204030203" pitchFamily="34" charset="0"/>
            </a:endParaRPr>
          </a:p>
          <a:p>
            <a:pPr algn="ctr"/>
            <a:r>
              <a:rPr lang="en-US" sz="4000" dirty="0" smtClean="0">
                <a:latin typeface="Playfair Display" panose="00000500000000000000" pitchFamily="50" charset="0"/>
              </a:rPr>
              <a:t>The Christ Candle</a:t>
            </a:r>
          </a:p>
          <a:p>
            <a:endParaRPr lang="en-US" sz="2400" dirty="0">
              <a:latin typeface="Lato" panose="020F0502020204030203" pitchFamily="34" charset="0"/>
            </a:endParaRPr>
          </a:p>
        </p:txBody>
      </p:sp>
    </p:spTree>
    <p:extLst>
      <p:ext uri="{BB962C8B-B14F-4D97-AF65-F5344CB8AC3E}">
        <p14:creationId xmlns:p14="http://schemas.microsoft.com/office/powerpoint/2010/main" val="8612606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5201424"/>
          </a:xfrm>
          <a:prstGeom prst="rect">
            <a:avLst/>
          </a:prstGeom>
          <a:noFill/>
        </p:spPr>
        <p:txBody>
          <a:bodyPr wrap="square" rtlCol="0">
            <a:spAutoFit/>
          </a:bodyPr>
          <a:lstStyle/>
          <a:p>
            <a:r>
              <a:rPr lang="en-US" sz="4000" dirty="0" smtClean="0">
                <a:latin typeface="Playfair Display" panose="00000500000000000000" pitchFamily="50" charset="0"/>
              </a:rPr>
              <a:t>White As Snow-GET PERMISSION!</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White as snow, white as snow, though my sins were as scarlet</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Lord I know, Lord I know, that I’m clean and forgiven</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Through the power of Your blood,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Through </a:t>
            </a:r>
            <a:r>
              <a:rPr lang="en-US" sz="2400" dirty="0">
                <a:latin typeface="Lato" panose="020F0502020204030203" pitchFamily="34" charset="0"/>
                <a:ea typeface="Lato" panose="020F0502020204030203" pitchFamily="34" charset="0"/>
                <a:cs typeface="Lato" panose="020F0502020204030203" pitchFamily="34" charset="0"/>
              </a:rPr>
              <a:t>the wonder of Your love</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Through faith in you I know that I can be white as snow.</a:t>
            </a:r>
          </a:p>
          <a:p>
            <a:endParaRPr lang="en-US" dirty="0"/>
          </a:p>
        </p:txBody>
      </p:sp>
    </p:spTree>
    <p:extLst>
      <p:ext uri="{BB962C8B-B14F-4D97-AF65-F5344CB8AC3E}">
        <p14:creationId xmlns:p14="http://schemas.microsoft.com/office/powerpoint/2010/main" val="11912726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391886" y="235131"/>
            <a:ext cx="7332616" cy="1323439"/>
          </a:xfrm>
          <a:prstGeom prst="rect">
            <a:avLst/>
          </a:prstGeom>
          <a:noFill/>
        </p:spPr>
        <p:txBody>
          <a:bodyPr wrap="square" rtlCol="0">
            <a:spAutoFit/>
          </a:bodyPr>
          <a:lstStyle/>
          <a:p>
            <a:pPr algn="ctr"/>
            <a:r>
              <a:rPr lang="en-US" sz="8000" dirty="0" smtClean="0">
                <a:solidFill>
                  <a:schemeClr val="bg1"/>
                </a:solidFill>
                <a:latin typeface="Sadhira Demo" panose="02000506000000020003" pitchFamily="50" charset="0"/>
              </a:rPr>
              <a:t>An Evening with Isaiah</a:t>
            </a:r>
            <a:endParaRPr lang="en-US" sz="8000" dirty="0">
              <a:solidFill>
                <a:schemeClr val="bg1"/>
              </a:solidFill>
              <a:latin typeface="Sadhira Demo" panose="02000506000000020003" pitchFamily="50" charset="0"/>
            </a:endParaRPr>
          </a:p>
        </p:txBody>
      </p:sp>
    </p:spTree>
    <p:extLst>
      <p:ext uri="{BB962C8B-B14F-4D97-AF65-F5344CB8AC3E}">
        <p14:creationId xmlns:p14="http://schemas.microsoft.com/office/powerpoint/2010/main" val="22191428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55093"/>
          </a:xfrm>
          <a:prstGeom prst="rect">
            <a:avLst/>
          </a:prstGeom>
          <a:noFill/>
        </p:spPr>
        <p:txBody>
          <a:bodyPr wrap="square" rtlCol="0">
            <a:spAutoFit/>
          </a:bodyPr>
          <a:lstStyle/>
          <a:p>
            <a:r>
              <a:rPr lang="en-US" sz="4000" dirty="0" smtClean="0">
                <a:latin typeface="Playfair Display" panose="00000500000000000000" pitchFamily="50" charset="0"/>
              </a:rPr>
              <a:t>Behold a Branch is Growing – v. 1</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Behold a branch is growing of loveliest form and </a:t>
            </a:r>
            <a:r>
              <a:rPr lang="en-US" sz="2400" dirty="0" smtClean="0">
                <a:latin typeface="Lato" panose="020F0502020204030203" pitchFamily="34" charset="0"/>
                <a:ea typeface="Lato" panose="020F0502020204030203" pitchFamily="34" charset="0"/>
                <a:cs typeface="Lato" panose="020F0502020204030203" pitchFamily="34" charset="0"/>
              </a:rPr>
              <a:t>grace</a:t>
            </a:r>
          </a:p>
          <a:p>
            <a:r>
              <a:rPr lang="en-US" sz="2400" dirty="0">
                <a:latin typeface="Lato" panose="020F0502020204030203" pitchFamily="34" charset="0"/>
                <a:ea typeface="Lato" panose="020F0502020204030203" pitchFamily="34" charset="0"/>
                <a:cs typeface="Lato" panose="020F0502020204030203" pitchFamily="34" charset="0"/>
              </a:rPr>
              <a:t/>
            </a:r>
            <a:br>
              <a:rPr lang="en-US" sz="2400" dirty="0">
                <a:latin typeface="Lato" panose="020F0502020204030203" pitchFamily="34" charset="0"/>
                <a:ea typeface="Lato" panose="020F0502020204030203" pitchFamily="34" charset="0"/>
                <a:cs typeface="Lato" panose="020F0502020204030203" pitchFamily="34" charset="0"/>
              </a:rPr>
            </a:br>
            <a:r>
              <a:rPr lang="en-US" sz="2400" dirty="0">
                <a:latin typeface="Lato" panose="020F0502020204030203" pitchFamily="34" charset="0"/>
                <a:ea typeface="Lato" panose="020F0502020204030203" pitchFamily="34" charset="0"/>
                <a:cs typeface="Lato" panose="020F0502020204030203" pitchFamily="34" charset="0"/>
              </a:rPr>
              <a:t>As prophets sang, foreknowing; it springs from Jesse’s </a:t>
            </a:r>
            <a:r>
              <a:rPr lang="en-US" sz="2400" dirty="0" smtClean="0">
                <a:latin typeface="Lato" panose="020F0502020204030203" pitchFamily="34" charset="0"/>
                <a:ea typeface="Lato" panose="020F0502020204030203" pitchFamily="34" charset="0"/>
                <a:cs typeface="Lato" panose="020F0502020204030203" pitchFamily="34" charset="0"/>
              </a:rPr>
              <a:t>race</a:t>
            </a:r>
          </a:p>
          <a:p>
            <a:r>
              <a:rPr lang="en-US" sz="2400" dirty="0">
                <a:latin typeface="Lato" panose="020F0502020204030203" pitchFamily="34" charset="0"/>
                <a:ea typeface="Lato" panose="020F0502020204030203" pitchFamily="34" charset="0"/>
                <a:cs typeface="Lato" panose="020F0502020204030203" pitchFamily="34" charset="0"/>
              </a:rPr>
              <a:t/>
            </a:r>
            <a:br>
              <a:rPr lang="en-US" sz="2400" dirty="0">
                <a:latin typeface="Lato" panose="020F0502020204030203" pitchFamily="34" charset="0"/>
                <a:ea typeface="Lato" panose="020F0502020204030203" pitchFamily="34" charset="0"/>
                <a:cs typeface="Lato" panose="020F0502020204030203" pitchFamily="34" charset="0"/>
              </a:rPr>
            </a:br>
            <a:r>
              <a:rPr lang="en-US" sz="2400" dirty="0">
                <a:latin typeface="Lato" panose="020F0502020204030203" pitchFamily="34" charset="0"/>
                <a:ea typeface="Lato" panose="020F0502020204030203" pitchFamily="34" charset="0"/>
                <a:cs typeface="Lato" panose="020F0502020204030203" pitchFamily="34" charset="0"/>
              </a:rPr>
              <a:t>And bears one little </a:t>
            </a:r>
            <a:r>
              <a:rPr lang="en-US" sz="2400" dirty="0" err="1">
                <a:latin typeface="Lato" panose="020F0502020204030203" pitchFamily="34" charset="0"/>
                <a:ea typeface="Lato" panose="020F0502020204030203" pitchFamily="34" charset="0"/>
                <a:cs typeface="Lato" panose="020F0502020204030203" pitchFamily="34" charset="0"/>
              </a:rPr>
              <a:t>flow’r</a:t>
            </a:r>
            <a:r>
              <a:rPr lang="en-US" sz="2400" dirty="0">
                <a:latin typeface="Lato" panose="020F0502020204030203" pitchFamily="34" charset="0"/>
                <a:ea typeface="Lato" panose="020F0502020204030203" pitchFamily="34" charset="0"/>
                <a:cs typeface="Lato" panose="020F0502020204030203" pitchFamily="34" charset="0"/>
              </a:rPr>
              <a:t>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In </a:t>
            </a:r>
            <a:r>
              <a:rPr lang="en-US" sz="2400" dirty="0">
                <a:latin typeface="Lato" panose="020F0502020204030203" pitchFamily="34" charset="0"/>
                <a:ea typeface="Lato" panose="020F0502020204030203" pitchFamily="34" charset="0"/>
                <a:cs typeface="Lato" panose="020F0502020204030203" pitchFamily="34" charset="0"/>
              </a:rPr>
              <a:t>midst of coldest winter, at deepest midnight hour.</a:t>
            </a: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9874023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462760"/>
          </a:xfrm>
          <a:prstGeom prst="rect">
            <a:avLst/>
          </a:prstGeom>
          <a:noFill/>
        </p:spPr>
        <p:txBody>
          <a:bodyPr wrap="square" rtlCol="0">
            <a:spAutoFit/>
          </a:bodyPr>
          <a:lstStyle/>
          <a:p>
            <a:r>
              <a:rPr lang="en-US" sz="4000" dirty="0" smtClean="0">
                <a:latin typeface="Playfair Display" panose="00000500000000000000" pitchFamily="50" charset="0"/>
              </a:rPr>
              <a:t>Behold a Branch is Growing – v. 2</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Isaiah had foretold it in words of promise </a:t>
            </a:r>
            <a:r>
              <a:rPr lang="en-US" sz="2400" dirty="0" smtClean="0">
                <a:latin typeface="Lato" panose="020F0502020204030203" pitchFamily="34" charset="0"/>
                <a:ea typeface="Lato" panose="020F0502020204030203" pitchFamily="34" charset="0"/>
                <a:cs typeface="Lato" panose="020F0502020204030203" pitchFamily="34" charset="0"/>
              </a:rPr>
              <a:t>sure</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And Mary’s arms enfold it, A virgin meek and pure</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Through God’s eternal will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smtClean="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This </a:t>
            </a:r>
            <a:r>
              <a:rPr lang="en-US" sz="2400" dirty="0">
                <a:latin typeface="Lato" panose="020F0502020204030203" pitchFamily="34" charset="0"/>
                <a:ea typeface="Lato" panose="020F0502020204030203" pitchFamily="34" charset="0"/>
                <a:cs typeface="Lato" panose="020F0502020204030203" pitchFamily="34" charset="0"/>
              </a:rPr>
              <a:t>child to her is given at midnight calm and </a:t>
            </a:r>
            <a:r>
              <a:rPr lang="en-US" sz="2400" dirty="0" smtClean="0">
                <a:latin typeface="Lato" panose="020F0502020204030203" pitchFamily="34" charset="0"/>
                <a:ea typeface="Lato" panose="020F0502020204030203" pitchFamily="34" charset="0"/>
                <a:cs typeface="Lato" panose="020F0502020204030203" pitchFamily="34" charset="0"/>
              </a:rPr>
              <a:t>still.</a:t>
            </a:r>
            <a:endParaRPr lang="en-US" sz="2400" dirty="0">
              <a:latin typeface="Lato" panose="020F0502020204030203" pitchFamily="34" charset="0"/>
              <a:ea typeface="Lato" panose="020F0502020204030203" pitchFamily="34" charset="0"/>
              <a:cs typeface="Lato" panose="020F0502020204030203" pitchFamily="34" charset="0"/>
            </a:endParaRPr>
          </a:p>
          <a:p>
            <a:endParaRPr lang="en-US" dirty="0"/>
          </a:p>
        </p:txBody>
      </p:sp>
    </p:spTree>
    <p:extLst>
      <p:ext uri="{BB962C8B-B14F-4D97-AF65-F5344CB8AC3E}">
        <p14:creationId xmlns:p14="http://schemas.microsoft.com/office/powerpoint/2010/main" val="13909783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55093"/>
          </a:xfrm>
          <a:prstGeom prst="rect">
            <a:avLst/>
          </a:prstGeom>
          <a:noFill/>
        </p:spPr>
        <p:txBody>
          <a:bodyPr wrap="square" rtlCol="0">
            <a:spAutoFit/>
          </a:bodyPr>
          <a:lstStyle/>
          <a:p>
            <a:r>
              <a:rPr lang="en-US" sz="4000" dirty="0" smtClean="0">
                <a:latin typeface="Playfair Display" panose="00000500000000000000" pitchFamily="50" charset="0"/>
              </a:rPr>
              <a:t>Behold a Branch is Growing – v. 4</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This </a:t>
            </a:r>
            <a:r>
              <a:rPr lang="en-US" sz="2400" dirty="0" err="1">
                <a:latin typeface="Lato" panose="020F0502020204030203" pitchFamily="34" charset="0"/>
                <a:ea typeface="Lato" panose="020F0502020204030203" pitchFamily="34" charset="0"/>
                <a:cs typeface="Lato" panose="020F0502020204030203" pitchFamily="34" charset="0"/>
              </a:rPr>
              <a:t>flow’r</a:t>
            </a:r>
            <a:r>
              <a:rPr lang="en-US" sz="2400" dirty="0">
                <a:latin typeface="Lato" panose="020F0502020204030203" pitchFamily="34" charset="0"/>
                <a:ea typeface="Lato" panose="020F0502020204030203" pitchFamily="34" charset="0"/>
                <a:cs typeface="Lato" panose="020F0502020204030203" pitchFamily="34" charset="0"/>
              </a:rPr>
              <a:t> so small and tender, with fragrance fills the </a:t>
            </a:r>
            <a:r>
              <a:rPr lang="en-US" sz="2400" dirty="0" smtClean="0">
                <a:latin typeface="Lato" panose="020F0502020204030203" pitchFamily="34" charset="0"/>
                <a:ea typeface="Lato" panose="020F0502020204030203" pitchFamily="34" charset="0"/>
                <a:cs typeface="Lato" panose="020F0502020204030203" pitchFamily="34" charset="0"/>
              </a:rPr>
              <a:t>air</a:t>
            </a:r>
          </a:p>
          <a:p>
            <a:r>
              <a:rPr lang="en-US" sz="2400" dirty="0">
                <a:latin typeface="Lato" panose="020F0502020204030203" pitchFamily="34" charset="0"/>
                <a:ea typeface="Lato" panose="020F0502020204030203" pitchFamily="34" charset="0"/>
                <a:cs typeface="Lato" panose="020F0502020204030203" pitchFamily="34" charset="0"/>
              </a:rPr>
              <a:t/>
            </a:r>
            <a:br>
              <a:rPr lang="en-US" sz="2400" dirty="0">
                <a:latin typeface="Lato" panose="020F0502020204030203" pitchFamily="34" charset="0"/>
                <a:ea typeface="Lato" panose="020F0502020204030203" pitchFamily="34" charset="0"/>
                <a:cs typeface="Lato" panose="020F0502020204030203" pitchFamily="34" charset="0"/>
              </a:rPr>
            </a:br>
            <a:r>
              <a:rPr lang="en-US" sz="2400" dirty="0">
                <a:latin typeface="Lato" panose="020F0502020204030203" pitchFamily="34" charset="0"/>
                <a:ea typeface="Lato" panose="020F0502020204030203" pitchFamily="34" charset="0"/>
                <a:cs typeface="Lato" panose="020F0502020204030203" pitchFamily="34" charset="0"/>
              </a:rPr>
              <a:t>His brightness ends the darkness that kept the earth in fear</a:t>
            </a:r>
            <a:r>
              <a:rPr lang="en-US" sz="2400" dirty="0" smtClean="0">
                <a:latin typeface="Lato" panose="020F0502020204030203" pitchFamily="34" charset="0"/>
                <a:ea typeface="Lato" panose="020F0502020204030203" pitchFamily="34" charset="0"/>
                <a:cs typeface="Lato" panose="020F0502020204030203" pitchFamily="34" charset="0"/>
              </a:rPr>
              <a:t>.</a:t>
            </a:r>
          </a:p>
          <a:p>
            <a:r>
              <a:rPr lang="en-US" sz="2400" dirty="0">
                <a:latin typeface="Lato" panose="020F0502020204030203" pitchFamily="34" charset="0"/>
                <a:ea typeface="Lato" panose="020F0502020204030203" pitchFamily="34" charset="0"/>
                <a:cs typeface="Lato" panose="020F0502020204030203" pitchFamily="34" charset="0"/>
              </a:rPr>
              <a:t/>
            </a:r>
            <a:br>
              <a:rPr lang="en-US" sz="2400" dirty="0">
                <a:latin typeface="Lato" panose="020F0502020204030203" pitchFamily="34" charset="0"/>
                <a:ea typeface="Lato" panose="020F0502020204030203" pitchFamily="34" charset="0"/>
                <a:cs typeface="Lato" panose="020F0502020204030203" pitchFamily="34" charset="0"/>
              </a:rPr>
            </a:br>
            <a:r>
              <a:rPr lang="en-US" sz="2400" dirty="0">
                <a:latin typeface="Lato" panose="020F0502020204030203" pitchFamily="34" charset="0"/>
                <a:ea typeface="Lato" panose="020F0502020204030203" pitchFamily="34" charset="0"/>
                <a:cs typeface="Lato" panose="020F0502020204030203" pitchFamily="34" charset="0"/>
              </a:rPr>
              <a:t>True God and yet true man,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He </a:t>
            </a:r>
            <a:r>
              <a:rPr lang="en-US" sz="2400" dirty="0">
                <a:latin typeface="Lato" panose="020F0502020204030203" pitchFamily="34" charset="0"/>
                <a:ea typeface="Lato" panose="020F0502020204030203" pitchFamily="34" charset="0"/>
                <a:cs typeface="Lato" panose="020F0502020204030203" pitchFamily="34" charset="0"/>
              </a:rPr>
              <a:t>came to save His people from earth’s dark night of sin.</a:t>
            </a: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2241449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462760"/>
          </a:xfrm>
          <a:prstGeom prst="rect">
            <a:avLst/>
          </a:prstGeom>
          <a:noFill/>
        </p:spPr>
        <p:txBody>
          <a:bodyPr wrap="square" rtlCol="0">
            <a:spAutoFit/>
          </a:bodyPr>
          <a:lstStyle/>
          <a:p>
            <a:r>
              <a:rPr lang="en-US" sz="4000" dirty="0" smtClean="0">
                <a:latin typeface="Playfair Display" panose="00000500000000000000" pitchFamily="50" charset="0"/>
              </a:rPr>
              <a:t>Behold a Branch is Growing – v. 5</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O Savior, Child of Mary, who felt our human </a:t>
            </a:r>
            <a:r>
              <a:rPr lang="en-US" sz="2400" dirty="0" smtClean="0">
                <a:latin typeface="Lato" panose="020F0502020204030203" pitchFamily="34" charset="0"/>
                <a:ea typeface="Lato" panose="020F0502020204030203" pitchFamily="34" charset="0"/>
                <a:cs typeface="Lato" panose="020F0502020204030203" pitchFamily="34" charset="0"/>
              </a:rPr>
              <a:t>woes</a:t>
            </a:r>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
            </a:r>
            <a:br>
              <a:rPr lang="en-US" sz="2400" dirty="0">
                <a:latin typeface="Lato" panose="020F0502020204030203" pitchFamily="34" charset="0"/>
                <a:ea typeface="Lato" panose="020F0502020204030203" pitchFamily="34" charset="0"/>
                <a:cs typeface="Lato" panose="020F0502020204030203" pitchFamily="34" charset="0"/>
              </a:rPr>
            </a:br>
            <a:r>
              <a:rPr lang="en-US" sz="2400" dirty="0">
                <a:latin typeface="Lato" panose="020F0502020204030203" pitchFamily="34" charset="0"/>
                <a:ea typeface="Lato" panose="020F0502020204030203" pitchFamily="34" charset="0"/>
                <a:cs typeface="Lato" panose="020F0502020204030203" pitchFamily="34" charset="0"/>
              </a:rPr>
              <a:t>O Savior, King of glory, who conquered all our foes</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Bring us at last we pray,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To </a:t>
            </a:r>
            <a:r>
              <a:rPr lang="en-US" sz="2400" dirty="0">
                <a:latin typeface="Lato" panose="020F0502020204030203" pitchFamily="34" charset="0"/>
                <a:ea typeface="Lato" panose="020F0502020204030203" pitchFamily="34" charset="0"/>
                <a:cs typeface="Lato" panose="020F0502020204030203" pitchFamily="34" charset="0"/>
              </a:rPr>
              <a:t>the bright courts of heaven </a:t>
            </a:r>
            <a:r>
              <a:rPr lang="en-US" sz="2400" dirty="0" smtClean="0">
                <a:latin typeface="Lato" panose="020F0502020204030203" pitchFamily="34" charset="0"/>
                <a:ea typeface="Lato" panose="020F0502020204030203" pitchFamily="34" charset="0"/>
                <a:cs typeface="Lato" panose="020F0502020204030203" pitchFamily="34" charset="0"/>
              </a:rPr>
              <a:t>and </a:t>
            </a:r>
            <a:r>
              <a:rPr lang="en-US" sz="2400" dirty="0">
                <a:latin typeface="Lato" panose="020F0502020204030203" pitchFamily="34" charset="0"/>
                <a:ea typeface="Lato" panose="020F0502020204030203" pitchFamily="34" charset="0"/>
                <a:cs typeface="Lato" panose="020F0502020204030203" pitchFamily="34" charset="0"/>
              </a:rPr>
              <a:t>to the endless day.</a:t>
            </a:r>
          </a:p>
          <a:p>
            <a:endParaRPr lang="en-US" dirty="0"/>
          </a:p>
        </p:txBody>
      </p:sp>
    </p:spTree>
    <p:extLst>
      <p:ext uri="{BB962C8B-B14F-4D97-AF65-F5344CB8AC3E}">
        <p14:creationId xmlns:p14="http://schemas.microsoft.com/office/powerpoint/2010/main" val="2866455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264899" y="-20097"/>
            <a:ext cx="9927102" cy="6924973"/>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Responsive Prayer</a:t>
            </a:r>
          </a:p>
          <a:p>
            <a:endParaRPr lang="en-US" sz="2400" dirty="0" smtClean="0">
              <a:latin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L:	O gracious and almighty Father, we praise you that you have kept your ancient promises by sending your everlasting Son in human flesh</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1400"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G:	Receive our thanks and devotion, our songs and prayers</a:t>
            </a:r>
            <a:r>
              <a:rPr lang="en-US" sz="2400" b="1" dirty="0" smtClean="0">
                <a:latin typeface="Lato" panose="020F0502020204030203" pitchFamily="34" charset="0"/>
                <a:ea typeface="Lato" panose="020F0502020204030203" pitchFamily="34" charset="0"/>
                <a:cs typeface="Lato" panose="020F0502020204030203" pitchFamily="34" charset="0"/>
              </a:rPr>
              <a:t>.</a:t>
            </a:r>
          </a:p>
          <a:p>
            <a:endParaRPr lang="en-US" sz="1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L:	You sent Jesus to demonstrate your love for all people, the weak and lonely, the troubled and frightened, the timid and helpless.  No one is overlooked by your ever-seeking eyes.  No one is excluded from your strong, protective arms.  No one is denied the comfort and help of your outstretched hand</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1400"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G:	Bless us with a childlike faith that confidently knows you love and care for us always.</a:t>
            </a:r>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26210394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264898" y="1527744"/>
            <a:ext cx="9927102" cy="4524315"/>
          </a:xfrm>
          <a:prstGeom prst="rect">
            <a:avLst/>
          </a:prstGeom>
          <a:noFill/>
        </p:spPr>
        <p:txBody>
          <a:bodyPr wrap="square" rtlCol="0">
            <a:spAutoFit/>
          </a:bodyPr>
          <a:lstStyle/>
          <a:p>
            <a:endParaRPr lang="en-US" sz="2400" dirty="0" smtClean="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L</a:t>
            </a:r>
            <a:r>
              <a:rPr lang="en-US" sz="2400" dirty="0">
                <a:latin typeface="Lato" panose="020F0502020204030203" pitchFamily="34" charset="0"/>
                <a:ea typeface="Lato" panose="020F0502020204030203" pitchFamily="34" charset="0"/>
                <a:cs typeface="Lato" panose="020F0502020204030203" pitchFamily="34" charset="0"/>
              </a:rPr>
              <a:t>:	You sent Jesus as the Savior of the world to deliver all from the curse of sin and the power of death. He came to die and rise again that we might live eternally.  Firmly plant this good news in our hearts, and fill us with an eager desire to spread the Word concerning what we have heard tonight</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G:	May all who hear the message, in every nation under heaven, be amazed and believe what is told them about this child. </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4231776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85871"/>
          </a:xfrm>
          <a:prstGeom prst="rect">
            <a:avLst/>
          </a:prstGeom>
          <a:noFill/>
        </p:spPr>
        <p:txBody>
          <a:bodyPr wrap="square" rtlCol="0">
            <a:spAutoFit/>
          </a:bodyPr>
          <a:lstStyle/>
          <a:p>
            <a:r>
              <a:rPr lang="en-US" sz="4000" dirty="0" smtClean="0">
                <a:latin typeface="Playfair Display" panose="00000500000000000000" pitchFamily="50" charset="0"/>
              </a:rPr>
              <a:t>O </a:t>
            </a:r>
            <a:r>
              <a:rPr lang="en-US" sz="4000" dirty="0">
                <a:latin typeface="Playfair Display" panose="00000500000000000000" pitchFamily="50" charset="0"/>
              </a:rPr>
              <a:t>Come, O Come, </a:t>
            </a:r>
            <a:r>
              <a:rPr lang="en-US" sz="4000" dirty="0" smtClean="0">
                <a:latin typeface="Playfair Display" panose="00000500000000000000" pitchFamily="50" charset="0"/>
              </a:rPr>
              <a:t>Emmanuel – v. 2</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O come, O Root of Jesse, free Your own from Satan’s </a:t>
            </a:r>
            <a:r>
              <a:rPr lang="en-US" sz="2400" b="1" dirty="0" smtClean="0">
                <a:latin typeface="Lato" panose="020F0502020204030203" pitchFamily="34" charset="0"/>
                <a:ea typeface="Lato" panose="020F0502020204030203" pitchFamily="34" charset="0"/>
                <a:cs typeface="Lato" panose="020F0502020204030203" pitchFamily="34" charset="0"/>
              </a:rPr>
              <a:t>tyranny</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From depths of hell your people save, </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smtClean="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and </a:t>
            </a:r>
            <a:r>
              <a:rPr lang="en-US" sz="2400" b="1" dirty="0">
                <a:latin typeface="Lato" panose="020F0502020204030203" pitchFamily="34" charset="0"/>
                <a:ea typeface="Lato" panose="020F0502020204030203" pitchFamily="34" charset="0"/>
                <a:cs typeface="Lato" panose="020F0502020204030203" pitchFamily="34" charset="0"/>
              </a:rPr>
              <a:t>bring them </a:t>
            </a:r>
            <a:r>
              <a:rPr lang="en-US" sz="2400" b="1" dirty="0" err="1">
                <a:latin typeface="Lato" panose="020F0502020204030203" pitchFamily="34" charset="0"/>
                <a:ea typeface="Lato" panose="020F0502020204030203" pitchFamily="34" charset="0"/>
                <a:cs typeface="Lato" panose="020F0502020204030203" pitchFamily="34" charset="0"/>
              </a:rPr>
              <a:t>vict’ry</a:t>
            </a:r>
            <a:r>
              <a:rPr lang="en-US" sz="2400" b="1" dirty="0">
                <a:latin typeface="Lato" panose="020F0502020204030203" pitchFamily="34" charset="0"/>
                <a:ea typeface="Lato" panose="020F0502020204030203" pitchFamily="34" charset="0"/>
                <a:cs typeface="Lato" panose="020F0502020204030203" pitchFamily="34" charset="0"/>
              </a:rPr>
              <a:t> o’er the </a:t>
            </a:r>
            <a:r>
              <a:rPr lang="en-US" sz="2400" b="1" dirty="0" smtClean="0">
                <a:latin typeface="Lato" panose="020F0502020204030203" pitchFamily="34" charset="0"/>
                <a:ea typeface="Lato" panose="020F0502020204030203" pitchFamily="34" charset="0"/>
                <a:cs typeface="Lato" panose="020F0502020204030203" pitchFamily="34" charset="0"/>
              </a:rPr>
              <a:t>grave</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Rejoice! Rejoice! Emmanuel Shall come to thee, O Israel. </a:t>
            </a:r>
          </a:p>
          <a:p>
            <a:endParaRPr lang="en-US" dirty="0"/>
          </a:p>
        </p:txBody>
      </p:sp>
    </p:spTree>
    <p:extLst>
      <p:ext uri="{BB962C8B-B14F-4D97-AF65-F5344CB8AC3E}">
        <p14:creationId xmlns:p14="http://schemas.microsoft.com/office/powerpoint/2010/main" val="238200381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264898" y="1164329"/>
            <a:ext cx="9927102" cy="4524315"/>
          </a:xfrm>
          <a:prstGeom prst="rect">
            <a:avLst/>
          </a:prstGeom>
          <a:noFill/>
        </p:spPr>
        <p:txBody>
          <a:bodyPr wrap="square" rtlCol="0">
            <a:spAutoFit/>
          </a:bodyPr>
          <a:lstStyle/>
          <a:p>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L:	You sent Jesus as the light of the world to drive out all darkness. Christ brings us the full life that you intend for us.  May the “</a:t>
            </a:r>
            <a:r>
              <a:rPr lang="en-US" sz="2400" i="1" dirty="0">
                <a:latin typeface="Lato" panose="020F0502020204030203" pitchFamily="34" charset="0"/>
                <a:ea typeface="Lato" panose="020F0502020204030203" pitchFamily="34" charset="0"/>
                <a:cs typeface="Lato" panose="020F0502020204030203" pitchFamily="34" charset="0"/>
              </a:rPr>
              <a:t>joy that will be for all people</a:t>
            </a:r>
            <a:r>
              <a:rPr lang="en-US" sz="2400" dirty="0">
                <a:latin typeface="Lato" panose="020F0502020204030203" pitchFamily="34" charset="0"/>
                <a:ea typeface="Lato" panose="020F0502020204030203" pitchFamily="34" charset="0"/>
                <a:cs typeface="Lato" panose="020F0502020204030203" pitchFamily="34" charset="0"/>
              </a:rPr>
              <a:t>” be our joy.  May the “</a:t>
            </a:r>
            <a:r>
              <a:rPr lang="en-US" sz="2400" i="1" dirty="0">
                <a:latin typeface="Lato" panose="020F0502020204030203" pitchFamily="34" charset="0"/>
                <a:ea typeface="Lato" panose="020F0502020204030203" pitchFamily="34" charset="0"/>
                <a:cs typeface="Lato" panose="020F0502020204030203" pitchFamily="34" charset="0"/>
              </a:rPr>
              <a:t>peace to all on whom his favor rests</a:t>
            </a:r>
            <a:r>
              <a:rPr lang="en-US" sz="2400" dirty="0">
                <a:latin typeface="Lato" panose="020F0502020204030203" pitchFamily="34" charset="0"/>
                <a:ea typeface="Lato" panose="020F0502020204030203" pitchFamily="34" charset="0"/>
                <a:cs typeface="Lato" panose="020F0502020204030203" pitchFamily="34" charset="0"/>
              </a:rPr>
              <a:t>” be our peace.  May the treasure that Mary “</a:t>
            </a:r>
            <a:r>
              <a:rPr lang="en-US" sz="2400" i="1" dirty="0">
                <a:latin typeface="Lato" panose="020F0502020204030203" pitchFamily="34" charset="0"/>
                <a:ea typeface="Lato" panose="020F0502020204030203" pitchFamily="34" charset="0"/>
                <a:cs typeface="Lato" panose="020F0502020204030203" pitchFamily="34" charset="0"/>
              </a:rPr>
              <a:t>pondered in her heart</a:t>
            </a:r>
            <a:r>
              <a:rPr lang="en-US" sz="2400" dirty="0">
                <a:latin typeface="Lato" panose="020F0502020204030203" pitchFamily="34" charset="0"/>
                <a:ea typeface="Lato" panose="020F0502020204030203" pitchFamily="34" charset="0"/>
                <a:cs typeface="Lato" panose="020F0502020204030203" pitchFamily="34" charset="0"/>
              </a:rPr>
              <a:t>” be our treasure</a:t>
            </a:r>
            <a:r>
              <a:rPr lang="en-US" sz="2400" dirty="0" smtClean="0">
                <a:latin typeface="Lato" panose="020F0502020204030203" pitchFamily="34" charset="0"/>
                <a:ea typeface="Lato" panose="020F0502020204030203" pitchFamily="34" charset="0"/>
                <a:cs typeface="Lato" panose="020F0502020204030203" pitchFamily="34" charset="0"/>
              </a:rPr>
              <a:t>.</a:t>
            </a: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G:	For today in the town of David, a Savior has been born to us.  He is Christ the Lord, Amen.</a:t>
            </a:r>
            <a:endParaRPr lang="en-US" sz="2400" dirty="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2322524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1010527" y="222612"/>
            <a:ext cx="9835661" cy="707886"/>
          </a:xfrm>
          <a:prstGeom prst="rect">
            <a:avLst/>
          </a:prstGeom>
          <a:noFill/>
        </p:spPr>
        <p:txBody>
          <a:bodyPr wrap="square" rtlCol="0">
            <a:spAutoFit/>
          </a:bodyPr>
          <a:lstStyle/>
          <a:p>
            <a:pPr algn="ctr"/>
            <a:r>
              <a:rPr lang="en-US" sz="4000" dirty="0" smtClean="0">
                <a:solidFill>
                  <a:schemeClr val="bg1"/>
                </a:solidFill>
                <a:latin typeface="Playfair Display" panose="00000500000000000000" pitchFamily="50" charset="0"/>
              </a:rPr>
              <a:t>Lord’s Prayer</a:t>
            </a:r>
            <a:endParaRPr lang="en-US" sz="4000" dirty="0">
              <a:solidFill>
                <a:schemeClr val="bg1"/>
              </a:solidFill>
              <a:latin typeface="Playfair Display" panose="00000500000000000000" pitchFamily="50" charset="0"/>
            </a:endParaRPr>
          </a:p>
        </p:txBody>
      </p:sp>
      <p:sp>
        <p:nvSpPr>
          <p:cNvPr id="5" name="TextBox 4"/>
          <p:cNvSpPr txBox="1"/>
          <p:nvPr/>
        </p:nvSpPr>
        <p:spPr>
          <a:xfrm>
            <a:off x="474950" y="831845"/>
            <a:ext cx="9927102" cy="6740307"/>
          </a:xfrm>
          <a:prstGeom prst="rect">
            <a:avLst/>
          </a:prstGeom>
          <a:noFill/>
        </p:spPr>
        <p:txBody>
          <a:bodyPr wrap="square" rtlCol="0">
            <a:spAutoFit/>
          </a:bodyPr>
          <a:lstStyle/>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Our Father who art in heaven,</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Hallowed be Thy Name.</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Thy Kingdom come, </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Thy will be done on earth </a:t>
            </a:r>
          </a:p>
          <a:p>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    as it is heaven.</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Give us this day our daily bread</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And forgive us our trespasses </a:t>
            </a:r>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 </a:t>
            </a: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as we forgive those who trespass </a:t>
            </a:r>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 </a:t>
            </a:r>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                           against </a:t>
            </a:r>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us.</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a:t>
            </a:r>
            <a:endParaRPr lang="en-US" sz="2400"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n-US" sz="2400" dirty="0">
              <a:solidFill>
                <a:schemeClr val="bg1"/>
              </a:solidFill>
              <a:latin typeface="Lato" panose="020F0502020204030203" pitchFamily="34" charset="0"/>
            </a:endParaRPr>
          </a:p>
          <a:p>
            <a:endParaRPr lang="en-US" sz="2400" dirty="0">
              <a:solidFill>
                <a:schemeClr val="bg1"/>
              </a:solidFill>
              <a:latin typeface="Lato" panose="020F0502020204030203" pitchFamily="34" charset="0"/>
            </a:endParaRPr>
          </a:p>
        </p:txBody>
      </p:sp>
      <p:sp>
        <p:nvSpPr>
          <p:cNvPr id="6" name="TextBox 5"/>
          <p:cNvSpPr txBox="1"/>
          <p:nvPr/>
        </p:nvSpPr>
        <p:spPr>
          <a:xfrm>
            <a:off x="8487092" y="930498"/>
            <a:ext cx="4063496" cy="4893647"/>
          </a:xfrm>
          <a:prstGeom prst="rect">
            <a:avLst/>
          </a:prstGeom>
          <a:noFill/>
        </p:spPr>
        <p:txBody>
          <a:bodyPr wrap="square" rtlCol="0">
            <a:spAutoFit/>
          </a:bodyPr>
          <a:lstStyle/>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Lead us not into</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temptation </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but deliver us from evil</a:t>
            </a:r>
          </a:p>
          <a:p>
            <a:endPar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endParaRP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For thine is the Kingdom, </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and the power, </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and the glory</a:t>
            </a:r>
          </a:p>
          <a:p>
            <a:r>
              <a:rPr lang="en-US" sz="2400" dirty="0">
                <a:solidFill>
                  <a:schemeClr val="bg1"/>
                </a:solidFill>
                <a:latin typeface="Lato" panose="020F0502020204030203" pitchFamily="34" charset="0"/>
                <a:ea typeface="Lato" panose="020F0502020204030203" pitchFamily="34" charset="0"/>
                <a:cs typeface="Lato" panose="020F0502020204030203" pitchFamily="34" charset="0"/>
              </a:rPr>
              <a:t>f</a:t>
            </a:r>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orever and ever, </a:t>
            </a:r>
          </a:p>
          <a:p>
            <a:r>
              <a:rPr lang="en-US" sz="2400" dirty="0" smtClean="0">
                <a:solidFill>
                  <a:schemeClr val="bg1"/>
                </a:solidFill>
                <a:latin typeface="Lato" panose="020F0502020204030203" pitchFamily="34" charset="0"/>
                <a:ea typeface="Lato" panose="020F0502020204030203" pitchFamily="34" charset="0"/>
                <a:cs typeface="Lato" panose="020F0502020204030203" pitchFamily="34" charset="0"/>
              </a:rPr>
              <a:t>Amen.</a:t>
            </a:r>
            <a:endParaRPr lang="en-US" sz="2400"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n-US" sz="2400" dirty="0">
              <a:solidFill>
                <a:schemeClr val="bg1"/>
              </a:solidFill>
              <a:latin typeface="Lato" panose="020F0502020204030203" pitchFamily="34" charset="0"/>
            </a:endParaRPr>
          </a:p>
          <a:p>
            <a:endParaRPr lang="en-US" sz="2400" dirty="0">
              <a:solidFill>
                <a:schemeClr val="bg1"/>
              </a:solidFill>
              <a:latin typeface="Lato" panose="020F0502020204030203" pitchFamily="34" charset="0"/>
            </a:endParaRPr>
          </a:p>
        </p:txBody>
      </p:sp>
    </p:spTree>
    <p:extLst>
      <p:ext uri="{BB962C8B-B14F-4D97-AF65-F5344CB8AC3E}">
        <p14:creationId xmlns:p14="http://schemas.microsoft.com/office/powerpoint/2010/main" val="29818581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462760"/>
          </a:xfrm>
          <a:prstGeom prst="rect">
            <a:avLst/>
          </a:prstGeom>
          <a:noFill/>
        </p:spPr>
        <p:txBody>
          <a:bodyPr wrap="square" rtlCol="0">
            <a:spAutoFit/>
          </a:bodyPr>
          <a:lstStyle/>
          <a:p>
            <a:r>
              <a:rPr lang="en-US" sz="4000" dirty="0" smtClean="0">
                <a:latin typeface="Playfair Display" panose="00000500000000000000" pitchFamily="50" charset="0"/>
              </a:rPr>
              <a:t>Silent Night – v. 1</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Silent Night! Holy Night! All is calm, all is bright,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pPr lvl="1"/>
            <a:r>
              <a:rPr lang="en-US" sz="2400" dirty="0" smtClean="0">
                <a:latin typeface="Lato" panose="020F0502020204030203" pitchFamily="34" charset="0"/>
                <a:ea typeface="Lato" panose="020F0502020204030203" pitchFamily="34" charset="0"/>
                <a:cs typeface="Lato" panose="020F0502020204030203" pitchFamily="34" charset="0"/>
              </a:rPr>
              <a:t>round </a:t>
            </a:r>
            <a:r>
              <a:rPr lang="en-US" sz="2400" dirty="0">
                <a:latin typeface="Lato" panose="020F0502020204030203" pitchFamily="34" charset="0"/>
                <a:ea typeface="Lato" panose="020F0502020204030203" pitchFamily="34" charset="0"/>
                <a:cs typeface="Lato" panose="020F0502020204030203" pitchFamily="34" charset="0"/>
              </a:rPr>
              <a:t>yon virgin mother and child.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Holy </a:t>
            </a:r>
            <a:r>
              <a:rPr lang="en-US" sz="2400" dirty="0">
                <a:latin typeface="Lato" panose="020F0502020204030203" pitchFamily="34" charset="0"/>
                <a:ea typeface="Lato" panose="020F0502020204030203" pitchFamily="34" charset="0"/>
                <a:cs typeface="Lato" panose="020F0502020204030203" pitchFamily="34" charset="0"/>
              </a:rPr>
              <a:t>infant, so tender and mild,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	sleep </a:t>
            </a:r>
            <a:r>
              <a:rPr lang="en-US" sz="2400" dirty="0">
                <a:latin typeface="Lato" panose="020F0502020204030203" pitchFamily="34" charset="0"/>
                <a:ea typeface="Lato" panose="020F0502020204030203" pitchFamily="34" charset="0"/>
                <a:cs typeface="Lato" panose="020F0502020204030203" pitchFamily="34" charset="0"/>
              </a:rPr>
              <a:t>in heavenly peace, sleep in heavenly peace.</a:t>
            </a:r>
          </a:p>
          <a:p>
            <a:endParaRPr lang="en-US" dirty="0"/>
          </a:p>
        </p:txBody>
      </p:sp>
    </p:spTree>
    <p:extLst>
      <p:ext uri="{BB962C8B-B14F-4D97-AF65-F5344CB8AC3E}">
        <p14:creationId xmlns:p14="http://schemas.microsoft.com/office/powerpoint/2010/main" val="29759146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55093"/>
          </a:xfrm>
          <a:prstGeom prst="rect">
            <a:avLst/>
          </a:prstGeom>
          <a:noFill/>
        </p:spPr>
        <p:txBody>
          <a:bodyPr wrap="square" rtlCol="0">
            <a:spAutoFit/>
          </a:bodyPr>
          <a:lstStyle/>
          <a:p>
            <a:r>
              <a:rPr lang="en-US" sz="4000" dirty="0" smtClean="0">
                <a:latin typeface="Playfair Display" panose="00000500000000000000" pitchFamily="50" charset="0"/>
              </a:rPr>
              <a:t>Silent Night – v. 2</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Silent Night! Holy Night Shepherds quake at the sight.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	Glories </a:t>
            </a:r>
            <a:r>
              <a:rPr lang="en-US" sz="2400" dirty="0">
                <a:latin typeface="Lato" panose="020F0502020204030203" pitchFamily="34" charset="0"/>
                <a:ea typeface="Lato" panose="020F0502020204030203" pitchFamily="34" charset="0"/>
                <a:cs typeface="Lato" panose="020F0502020204030203" pitchFamily="34" charset="0"/>
              </a:rPr>
              <a:t>stream from heaven afar;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err="1" smtClean="0">
                <a:latin typeface="Lato" panose="020F0502020204030203" pitchFamily="34" charset="0"/>
                <a:ea typeface="Lato" panose="020F0502020204030203" pitchFamily="34" charset="0"/>
                <a:cs typeface="Lato" panose="020F0502020204030203" pitchFamily="34" charset="0"/>
              </a:rPr>
              <a:t>Heav’nly</a:t>
            </a:r>
            <a:r>
              <a:rPr lang="en-US" sz="2400" dirty="0" smtClean="0">
                <a:latin typeface="Lato" panose="020F0502020204030203" pitchFamily="34" charset="0"/>
                <a:ea typeface="Lato" panose="020F0502020204030203" pitchFamily="34" charset="0"/>
                <a:cs typeface="Lato" panose="020F0502020204030203" pitchFamily="34" charset="0"/>
              </a:rPr>
              <a:t> </a:t>
            </a:r>
            <a:r>
              <a:rPr lang="en-US" sz="2400" dirty="0">
                <a:latin typeface="Lato" panose="020F0502020204030203" pitchFamily="34" charset="0"/>
                <a:ea typeface="Lato" panose="020F0502020204030203" pitchFamily="34" charset="0"/>
                <a:cs typeface="Lato" panose="020F0502020204030203" pitchFamily="34" charset="0"/>
              </a:rPr>
              <a:t>host sing, alleluia; </a:t>
            </a:r>
            <a:endParaRPr lang="en-US" sz="2400" dirty="0" smtClean="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	</a:t>
            </a:r>
            <a:endParaRPr lang="en-US" sz="2400" dirty="0" smtClean="0">
              <a:latin typeface="Lato" panose="020F0502020204030203" pitchFamily="34" charset="0"/>
              <a:ea typeface="Lato" panose="020F0502020204030203" pitchFamily="34" charset="0"/>
              <a:cs typeface="Lato" panose="020F0502020204030203" pitchFamily="34" charset="0"/>
            </a:endParaRPr>
          </a:p>
          <a:p>
            <a:r>
              <a:rPr lang="en-US" sz="2400" dirty="0">
                <a:latin typeface="Lato" panose="020F0502020204030203" pitchFamily="34" charset="0"/>
                <a:ea typeface="Lato" panose="020F0502020204030203" pitchFamily="34" charset="0"/>
                <a:cs typeface="Lato" panose="020F0502020204030203" pitchFamily="34" charset="0"/>
              </a:rPr>
              <a:t>	</a:t>
            </a:r>
            <a:r>
              <a:rPr lang="en-US" sz="2400" dirty="0" smtClean="0">
                <a:latin typeface="Lato" panose="020F0502020204030203" pitchFamily="34" charset="0"/>
                <a:ea typeface="Lato" panose="020F0502020204030203" pitchFamily="34" charset="0"/>
                <a:cs typeface="Lato" panose="020F0502020204030203" pitchFamily="34" charset="0"/>
              </a:rPr>
              <a:t>Christ</a:t>
            </a:r>
            <a:r>
              <a:rPr lang="en-US" sz="2400" dirty="0">
                <a:latin typeface="Lato" panose="020F0502020204030203" pitchFamily="34" charset="0"/>
                <a:ea typeface="Lato" panose="020F0502020204030203" pitchFamily="34" charset="0"/>
                <a:cs typeface="Lato" panose="020F0502020204030203" pitchFamily="34" charset="0"/>
              </a:rPr>
              <a:t>, the savior, is born! Christ, the Savior, is born!</a:t>
            </a: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2109983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4555093"/>
          </a:xfrm>
          <a:prstGeom prst="rect">
            <a:avLst/>
          </a:prstGeom>
          <a:noFill/>
        </p:spPr>
        <p:txBody>
          <a:bodyPr wrap="square" rtlCol="0">
            <a:spAutoFit/>
          </a:bodyPr>
          <a:lstStyle/>
          <a:p>
            <a:r>
              <a:rPr lang="en-US" sz="4000" dirty="0" smtClean="0">
                <a:latin typeface="Playfair Display" panose="00000500000000000000" pitchFamily="50" charset="0"/>
              </a:rPr>
              <a:t>Silent Night – v. 3</a:t>
            </a:r>
          </a:p>
          <a:p>
            <a:endParaRPr lang="en-US" sz="4000" dirty="0">
              <a:latin typeface="Playfair Display" panose="00000500000000000000" pitchFamily="50" charset="0"/>
            </a:endParaRPr>
          </a:p>
          <a:p>
            <a:r>
              <a:rPr lang="en-US" dirty="0"/>
              <a:t> </a:t>
            </a:r>
          </a:p>
          <a:p>
            <a:r>
              <a:rPr lang="en-US" sz="2400" dirty="0">
                <a:latin typeface="Lato" panose="020F0502020204030203" pitchFamily="34" charset="0"/>
                <a:ea typeface="Lato" panose="020F0502020204030203" pitchFamily="34" charset="0"/>
                <a:cs typeface="Lato" panose="020F0502020204030203" pitchFamily="34" charset="0"/>
              </a:rPr>
              <a:t>Silent Night! Holy Night! Son of God, love’s pure light.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	Radiant </a:t>
            </a:r>
            <a:r>
              <a:rPr lang="en-US" sz="2400" dirty="0">
                <a:latin typeface="Lato" panose="020F0502020204030203" pitchFamily="34" charset="0"/>
                <a:ea typeface="Lato" panose="020F0502020204030203" pitchFamily="34" charset="0"/>
                <a:cs typeface="Lato" panose="020F0502020204030203" pitchFamily="34" charset="0"/>
              </a:rPr>
              <a:t>beams from thy holy face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With </a:t>
            </a:r>
            <a:r>
              <a:rPr lang="en-US" sz="2400" dirty="0">
                <a:latin typeface="Lato" panose="020F0502020204030203" pitchFamily="34" charset="0"/>
                <a:ea typeface="Lato" panose="020F0502020204030203" pitchFamily="34" charset="0"/>
                <a:cs typeface="Lato" panose="020F0502020204030203" pitchFamily="34" charset="0"/>
              </a:rPr>
              <a:t>the dawn of redeeming grace, </a:t>
            </a:r>
            <a:endParaRPr lang="en-US" sz="2400" dirty="0" smtClean="0">
              <a:latin typeface="Lato" panose="020F0502020204030203" pitchFamily="34" charset="0"/>
              <a:ea typeface="Lato" panose="020F0502020204030203" pitchFamily="34" charset="0"/>
              <a:cs typeface="Lato" panose="020F0502020204030203" pitchFamily="34" charset="0"/>
            </a:endParaRPr>
          </a:p>
          <a:p>
            <a:endParaRPr lang="en-US" sz="2400" dirty="0">
              <a:latin typeface="Lato" panose="020F0502020204030203" pitchFamily="34" charset="0"/>
              <a:ea typeface="Lato" panose="020F0502020204030203" pitchFamily="34" charset="0"/>
              <a:cs typeface="Lato" panose="020F0502020204030203" pitchFamily="34" charset="0"/>
            </a:endParaRPr>
          </a:p>
          <a:p>
            <a:r>
              <a:rPr lang="en-US" sz="2400" dirty="0" smtClean="0">
                <a:latin typeface="Lato" panose="020F0502020204030203" pitchFamily="34" charset="0"/>
                <a:ea typeface="Lato" panose="020F0502020204030203" pitchFamily="34" charset="0"/>
                <a:cs typeface="Lato" panose="020F0502020204030203" pitchFamily="34" charset="0"/>
              </a:rPr>
              <a:t>	Jesus</a:t>
            </a:r>
            <a:r>
              <a:rPr lang="en-US" sz="2400" dirty="0">
                <a:latin typeface="Lato" panose="020F0502020204030203" pitchFamily="34" charset="0"/>
                <a:ea typeface="Lato" panose="020F0502020204030203" pitchFamily="34" charset="0"/>
                <a:cs typeface="Lato" panose="020F0502020204030203" pitchFamily="34" charset="0"/>
              </a:rPr>
              <a:t>, Lord, at thy birth, Jesus Lord, at thy birth.</a:t>
            </a:r>
          </a:p>
          <a:p>
            <a:endParaRPr lang="en-US" sz="2400"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2012363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Tree>
    <p:extLst>
      <p:ext uri="{BB962C8B-B14F-4D97-AF65-F5344CB8AC3E}">
        <p14:creationId xmlns:p14="http://schemas.microsoft.com/office/powerpoint/2010/main" val="364682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Tree>
    <p:extLst>
      <p:ext uri="{BB962C8B-B14F-4D97-AF65-F5344CB8AC3E}">
        <p14:creationId xmlns:p14="http://schemas.microsoft.com/office/powerpoint/2010/main" val="34577285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984739" y="715107"/>
            <a:ext cx="9835661" cy="707886"/>
          </a:xfrm>
          <a:prstGeom prst="rect">
            <a:avLst/>
          </a:prstGeom>
          <a:noFill/>
        </p:spPr>
        <p:txBody>
          <a:bodyPr wrap="square" rtlCol="0">
            <a:spAutoFit/>
          </a:bodyPr>
          <a:lstStyle/>
          <a:p>
            <a:r>
              <a:rPr lang="en-US" sz="4000" dirty="0" smtClean="0">
                <a:solidFill>
                  <a:schemeClr val="bg1"/>
                </a:solidFill>
                <a:latin typeface="Playfair Display" panose="00000500000000000000" pitchFamily="50" charset="0"/>
              </a:rPr>
              <a:t>Special Music Title goes here</a:t>
            </a:r>
            <a:endParaRPr lang="en-US" sz="4000" dirty="0">
              <a:solidFill>
                <a:schemeClr val="bg1"/>
              </a:solidFill>
              <a:latin typeface="Playfair Display" panose="00000500000000000000" pitchFamily="50" charset="0"/>
            </a:endParaRPr>
          </a:p>
        </p:txBody>
      </p:sp>
    </p:spTree>
    <p:extLst>
      <p:ext uri="{BB962C8B-B14F-4D97-AF65-F5344CB8AC3E}">
        <p14:creationId xmlns:p14="http://schemas.microsoft.com/office/powerpoint/2010/main" val="1397739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320" y="0"/>
            <a:ext cx="9631680" cy="6879772"/>
          </a:xfrm>
          <a:prstGeom prst="rect">
            <a:avLst/>
          </a:prstGeom>
        </p:spPr>
      </p:pic>
      <p:sp>
        <p:nvSpPr>
          <p:cNvPr id="3" name="TextBox 2"/>
          <p:cNvSpPr txBox="1"/>
          <p:nvPr/>
        </p:nvSpPr>
        <p:spPr>
          <a:xfrm>
            <a:off x="609600" y="1019503"/>
            <a:ext cx="8776138" cy="5324535"/>
          </a:xfrm>
          <a:prstGeom prst="rect">
            <a:avLst/>
          </a:prstGeom>
          <a:noFill/>
        </p:spPr>
        <p:txBody>
          <a:bodyPr wrap="square" rtlCol="0">
            <a:spAutoFit/>
          </a:bodyPr>
          <a:lstStyle/>
          <a:p>
            <a:r>
              <a:rPr lang="en-US" sz="4000" dirty="0" smtClean="0">
                <a:latin typeface="Playfair Display" panose="00000500000000000000" pitchFamily="50" charset="0"/>
              </a:rPr>
              <a:t>O </a:t>
            </a:r>
            <a:r>
              <a:rPr lang="en-US" sz="4000" dirty="0">
                <a:latin typeface="Playfair Display" panose="00000500000000000000" pitchFamily="50" charset="0"/>
              </a:rPr>
              <a:t>Come, O Come, </a:t>
            </a:r>
            <a:r>
              <a:rPr lang="en-US" sz="4000" dirty="0" smtClean="0">
                <a:latin typeface="Playfair Display" panose="00000500000000000000" pitchFamily="50" charset="0"/>
              </a:rPr>
              <a:t>Emmanuel – v. 3</a:t>
            </a:r>
            <a:endParaRPr lang="en-US" sz="4000" dirty="0">
              <a:latin typeface="Playfair Display" panose="00000500000000000000" pitchFamily="50" charset="0"/>
            </a:endParaRPr>
          </a:p>
          <a:p>
            <a:r>
              <a:rPr lang="en-US" dirty="0"/>
              <a:t> </a:t>
            </a:r>
          </a:p>
          <a:p>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a:latin typeface="Lato" panose="020F0502020204030203" pitchFamily="34" charset="0"/>
              <a:ea typeface="Lato" panose="020F0502020204030203" pitchFamily="34" charset="0"/>
              <a:cs typeface="Lato" panose="020F0502020204030203" pitchFamily="34" charset="0"/>
            </a:endParaRPr>
          </a:p>
          <a:p>
            <a:r>
              <a:rPr lang="en-US" sz="2400" b="1" dirty="0">
                <a:latin typeface="Lato" panose="020F0502020204030203" pitchFamily="34" charset="0"/>
                <a:ea typeface="Lato" panose="020F0502020204030203" pitchFamily="34" charset="0"/>
                <a:cs typeface="Lato" panose="020F0502020204030203" pitchFamily="34" charset="0"/>
              </a:rPr>
              <a:t>O come, O Day-Spring, from on high, </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smtClean="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And </a:t>
            </a:r>
            <a:r>
              <a:rPr lang="en-US" sz="2400" b="1" dirty="0">
                <a:latin typeface="Lato" panose="020F0502020204030203" pitchFamily="34" charset="0"/>
                <a:ea typeface="Lato" panose="020F0502020204030203" pitchFamily="34" charset="0"/>
                <a:cs typeface="Lato" panose="020F0502020204030203" pitchFamily="34" charset="0"/>
              </a:rPr>
              <a:t>cheer us by your drawing nigh</a:t>
            </a:r>
            <a:r>
              <a:rPr lang="en-US" sz="2400" b="1" dirty="0" smtClean="0">
                <a:latin typeface="Lato" panose="020F0502020204030203" pitchFamily="34" charset="0"/>
                <a:ea typeface="Lato" panose="020F0502020204030203" pitchFamily="34" charset="0"/>
                <a:cs typeface="Lato" panose="020F0502020204030203" pitchFamily="34" charset="0"/>
              </a:rPr>
              <a:t>;</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Disperse the gloomy clouds of night, </a:t>
            </a:r>
            <a:endParaRPr lang="en-US" sz="2400" b="1" dirty="0" smtClean="0">
              <a:latin typeface="Lato" panose="020F0502020204030203" pitchFamily="34" charset="0"/>
              <a:ea typeface="Lato" panose="020F0502020204030203" pitchFamily="34" charset="0"/>
              <a:cs typeface="Lato" panose="020F0502020204030203" pitchFamily="34" charset="0"/>
            </a:endParaRPr>
          </a:p>
          <a:p>
            <a:endParaRPr lang="en-US" sz="2400" b="1" dirty="0" smtClean="0">
              <a:latin typeface="Lato" panose="020F0502020204030203" pitchFamily="34" charset="0"/>
              <a:ea typeface="Lato" panose="020F0502020204030203" pitchFamily="34" charset="0"/>
              <a:cs typeface="Lato" panose="020F0502020204030203" pitchFamily="34" charset="0"/>
            </a:endParaRPr>
          </a:p>
          <a:p>
            <a:r>
              <a:rPr lang="en-US" sz="2400" b="1" dirty="0" smtClean="0">
                <a:latin typeface="Lato" panose="020F0502020204030203" pitchFamily="34" charset="0"/>
                <a:ea typeface="Lato" panose="020F0502020204030203" pitchFamily="34" charset="0"/>
                <a:cs typeface="Lato" panose="020F0502020204030203" pitchFamily="34" charset="0"/>
              </a:rPr>
              <a:t>And </a:t>
            </a:r>
            <a:r>
              <a:rPr lang="en-US" sz="2400" b="1" dirty="0">
                <a:latin typeface="Lato" panose="020F0502020204030203" pitchFamily="34" charset="0"/>
                <a:ea typeface="Lato" panose="020F0502020204030203" pitchFamily="34" charset="0"/>
                <a:cs typeface="Lato" panose="020F0502020204030203" pitchFamily="34" charset="0"/>
              </a:rPr>
              <a:t>death's dark shadows put to flight</a:t>
            </a:r>
            <a:r>
              <a:rPr lang="en-US" sz="2400" b="1" dirty="0" smtClean="0">
                <a:latin typeface="Lato" panose="020F0502020204030203" pitchFamily="34" charset="0"/>
                <a:ea typeface="Lato" panose="020F0502020204030203" pitchFamily="34" charset="0"/>
                <a:cs typeface="Lato" panose="020F0502020204030203" pitchFamily="34" charset="0"/>
              </a:rPr>
              <a:t>.</a:t>
            </a:r>
          </a:p>
          <a:p>
            <a:r>
              <a:rPr lang="en-US" sz="2400" b="1" dirty="0">
                <a:latin typeface="Lato" panose="020F0502020204030203" pitchFamily="34" charset="0"/>
                <a:ea typeface="Lato" panose="020F0502020204030203" pitchFamily="34" charset="0"/>
                <a:cs typeface="Lato" panose="020F0502020204030203" pitchFamily="34" charset="0"/>
              </a:rPr>
              <a:t/>
            </a:r>
            <a:br>
              <a:rPr lang="en-US" sz="2400" b="1" dirty="0">
                <a:latin typeface="Lato" panose="020F0502020204030203" pitchFamily="34" charset="0"/>
                <a:ea typeface="Lato" panose="020F0502020204030203" pitchFamily="34" charset="0"/>
                <a:cs typeface="Lato" panose="020F0502020204030203" pitchFamily="34" charset="0"/>
              </a:rPr>
            </a:br>
            <a:r>
              <a:rPr lang="en-US" sz="2400" b="1" dirty="0">
                <a:latin typeface="Lato" panose="020F0502020204030203" pitchFamily="34" charset="0"/>
                <a:ea typeface="Lato" panose="020F0502020204030203" pitchFamily="34" charset="0"/>
                <a:cs typeface="Lato" panose="020F0502020204030203" pitchFamily="34" charset="0"/>
              </a:rPr>
              <a:t>Rejoice! Rejoice! Emmanuel Shall come to thee, O Israel.</a:t>
            </a:r>
          </a:p>
          <a:p>
            <a:endParaRPr lang="en-US" dirty="0"/>
          </a:p>
        </p:txBody>
      </p:sp>
    </p:spTree>
    <p:extLst>
      <p:ext uri="{BB962C8B-B14F-4D97-AF65-F5344CB8AC3E}">
        <p14:creationId xmlns:p14="http://schemas.microsoft.com/office/powerpoint/2010/main" val="41353083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264899" y="-20097"/>
            <a:ext cx="9927102" cy="5632311"/>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Opening </a:t>
            </a:r>
            <a:r>
              <a:rPr lang="en-US" sz="4000" dirty="0">
                <a:latin typeface="Playfair Display" panose="00000500000000000000" pitchFamily="50" charset="0"/>
              </a:rPr>
              <a:t>Litany </a:t>
            </a:r>
            <a:endParaRPr lang="en-US" sz="4000" dirty="0" smtClean="0">
              <a:latin typeface="Playfair Display" panose="00000500000000000000" pitchFamily="50" charset="0"/>
            </a:endParaRP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r>
              <a:rPr lang="en-US" sz="2400" dirty="0" smtClean="0">
                <a:latin typeface="Lato" panose="020F0502020204030203" pitchFamily="34" charset="0"/>
              </a:rPr>
              <a:t>Leader</a:t>
            </a:r>
            <a:r>
              <a:rPr lang="en-US" sz="2400" dirty="0">
                <a:latin typeface="Lato" panose="020F0502020204030203" pitchFamily="34" charset="0"/>
              </a:rPr>
              <a:t>:  </a:t>
            </a:r>
            <a:r>
              <a:rPr lang="en-US" sz="2400" dirty="0" smtClean="0">
                <a:latin typeface="Lato" panose="020F0502020204030203" pitchFamily="34" charset="0"/>
              </a:rPr>
              <a:t>Oh </a:t>
            </a:r>
            <a:r>
              <a:rPr lang="en-US" sz="2400" dirty="0">
                <a:latin typeface="Lato" panose="020F0502020204030203" pitchFamily="34" charset="0"/>
              </a:rPr>
              <a:t>Lord, how shall we greet you and welcome you tonight</a:t>
            </a:r>
            <a:r>
              <a:rPr lang="en-US" sz="2400" dirty="0" smtClean="0">
                <a:latin typeface="Lato" panose="020F0502020204030203" pitchFamily="34" charset="0"/>
              </a:rPr>
              <a:t>?</a:t>
            </a:r>
          </a:p>
          <a:p>
            <a:endParaRPr lang="en-US" sz="2400" dirty="0">
              <a:latin typeface="Lato" panose="020F0502020204030203" pitchFamily="34" charset="0"/>
            </a:endParaRPr>
          </a:p>
          <a:p>
            <a:r>
              <a:rPr lang="en-US" sz="2400" b="1" dirty="0">
                <a:latin typeface="Lato" panose="020F0502020204030203" pitchFamily="34" charset="0"/>
              </a:rPr>
              <a:t>Group:  </a:t>
            </a:r>
            <a:r>
              <a:rPr lang="en-US" sz="2400" b="1" dirty="0" smtClean="0">
                <a:latin typeface="Lato" panose="020F0502020204030203" pitchFamily="34" charset="0"/>
              </a:rPr>
              <a:t>We’ve </a:t>
            </a:r>
            <a:r>
              <a:rPr lang="en-US" sz="2400" b="1" dirty="0">
                <a:latin typeface="Lato" panose="020F0502020204030203" pitchFamily="34" charset="0"/>
              </a:rPr>
              <a:t>gathered here to praise you, O Christ Child, our delight</a:t>
            </a:r>
            <a:r>
              <a:rPr lang="en-US" sz="2400" b="1" dirty="0" smtClean="0">
                <a:latin typeface="Lato" panose="020F0502020204030203" pitchFamily="34" charset="0"/>
              </a:rPr>
              <a:t>.</a:t>
            </a:r>
          </a:p>
          <a:p>
            <a:endParaRPr lang="en-US" sz="2400" dirty="0">
              <a:latin typeface="Lato" panose="020F0502020204030203" pitchFamily="34" charset="0"/>
            </a:endParaRPr>
          </a:p>
          <a:p>
            <a:r>
              <a:rPr lang="en-US" sz="2400" dirty="0">
                <a:latin typeface="Lato" panose="020F0502020204030203" pitchFamily="34" charset="0"/>
              </a:rPr>
              <a:t>Leader:  </a:t>
            </a:r>
            <a:r>
              <a:rPr lang="en-US" sz="2400" dirty="0" smtClean="0">
                <a:latin typeface="Lato" panose="020F0502020204030203" pitchFamily="34" charset="0"/>
              </a:rPr>
              <a:t>Lord</a:t>
            </a:r>
            <a:r>
              <a:rPr lang="en-US" sz="2400" dirty="0">
                <a:latin typeface="Lato" panose="020F0502020204030203" pitchFamily="34" charset="0"/>
              </a:rPr>
              <a:t>, draw us to the manger to see the Savior’s face</a:t>
            </a:r>
            <a:r>
              <a:rPr lang="en-US" sz="2400" dirty="0" smtClean="0">
                <a:latin typeface="Lato" panose="020F0502020204030203" pitchFamily="34" charset="0"/>
              </a:rPr>
              <a:t>,</a:t>
            </a:r>
          </a:p>
          <a:p>
            <a:endParaRPr lang="en-US" sz="2400" dirty="0">
              <a:latin typeface="Lato" panose="020F0502020204030203" pitchFamily="34" charset="0"/>
            </a:endParaRPr>
          </a:p>
          <a:p>
            <a:r>
              <a:rPr lang="en-US" sz="2400" b="1" dirty="0">
                <a:latin typeface="Lato" panose="020F0502020204030203" pitchFamily="34" charset="0"/>
              </a:rPr>
              <a:t>Group:  </a:t>
            </a:r>
            <a:r>
              <a:rPr lang="en-US" sz="2400" b="1" dirty="0" smtClean="0">
                <a:latin typeface="Lato" panose="020F0502020204030203" pitchFamily="34" charset="0"/>
              </a:rPr>
              <a:t>Remind </a:t>
            </a:r>
            <a:r>
              <a:rPr lang="en-US" sz="2400" b="1" dirty="0">
                <a:latin typeface="Lato" panose="020F0502020204030203" pitchFamily="34" charset="0"/>
              </a:rPr>
              <a:t>us that we need you and fill us with your grace</a:t>
            </a:r>
            <a:r>
              <a:rPr lang="en-US" sz="2400" b="1" dirty="0" smtClean="0">
                <a:latin typeface="Lato" panose="020F0502020204030203" pitchFamily="34" charset="0"/>
              </a:rPr>
              <a:t>.</a:t>
            </a:r>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268546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6" y="-20097"/>
            <a:ext cx="9650436" cy="6893169"/>
          </a:xfrm>
          <a:prstGeom prst="rect">
            <a:avLst/>
          </a:prstGeom>
        </p:spPr>
      </p:pic>
      <p:sp>
        <p:nvSpPr>
          <p:cNvPr id="3" name="TextBox 2"/>
          <p:cNvSpPr txBox="1"/>
          <p:nvPr/>
        </p:nvSpPr>
        <p:spPr>
          <a:xfrm>
            <a:off x="2560322" y="787792"/>
            <a:ext cx="9031458" cy="4524315"/>
          </a:xfrm>
          <a:prstGeom prst="rect">
            <a:avLst/>
          </a:prstGeom>
          <a:noFill/>
        </p:spPr>
        <p:txBody>
          <a:bodyPr wrap="square" rtlCol="0">
            <a:spAutoFit/>
          </a:bodyPr>
          <a:lstStyle/>
          <a:p>
            <a:endParaRPr lang="en-US" sz="2400" dirty="0" smtClean="0">
              <a:latin typeface="Lato" panose="020F0502020204030203" pitchFamily="34" charset="0"/>
            </a:endParaRPr>
          </a:p>
          <a:p>
            <a:endParaRPr lang="en-US" sz="2400" dirty="0">
              <a:latin typeface="Lato" panose="020F0502020204030203" pitchFamily="34" charset="0"/>
            </a:endParaRPr>
          </a:p>
          <a:p>
            <a:r>
              <a:rPr lang="en-US" sz="2400" dirty="0">
                <a:latin typeface="Lato" panose="020F0502020204030203" pitchFamily="34" charset="0"/>
              </a:rPr>
              <a:t>Leader:  </a:t>
            </a:r>
            <a:r>
              <a:rPr lang="en-US" sz="2400" dirty="0" smtClean="0">
                <a:latin typeface="Lato" panose="020F0502020204030203" pitchFamily="34" charset="0"/>
              </a:rPr>
              <a:t>In </a:t>
            </a:r>
            <a:r>
              <a:rPr lang="en-US" sz="2400" dirty="0">
                <a:latin typeface="Lato" panose="020F0502020204030203" pitchFamily="34" charset="0"/>
              </a:rPr>
              <a:t>love you dwelt among us, a man that we could </a:t>
            </a:r>
            <a:r>
              <a:rPr lang="en-US" sz="2400" dirty="0" smtClean="0">
                <a:latin typeface="Lato" panose="020F0502020204030203" pitchFamily="34" charset="0"/>
              </a:rPr>
              <a:t>see</a:t>
            </a:r>
          </a:p>
          <a:p>
            <a:endParaRPr lang="en-US" sz="2400" dirty="0">
              <a:latin typeface="Lato" panose="020F0502020204030203" pitchFamily="34" charset="0"/>
            </a:endParaRPr>
          </a:p>
          <a:p>
            <a:r>
              <a:rPr lang="en-US" sz="2400" b="1" dirty="0">
                <a:latin typeface="Lato" panose="020F0502020204030203" pitchFamily="34" charset="0"/>
              </a:rPr>
              <a:t>Group:  </a:t>
            </a:r>
            <a:r>
              <a:rPr lang="en-US" sz="2400" b="1" dirty="0" smtClean="0">
                <a:latin typeface="Lato" panose="020F0502020204030203" pitchFamily="34" charset="0"/>
              </a:rPr>
              <a:t>Our </a:t>
            </a:r>
            <a:r>
              <a:rPr lang="en-US" sz="2400" b="1" dirty="0">
                <a:latin typeface="Lato" panose="020F0502020204030203" pitchFamily="34" charset="0"/>
              </a:rPr>
              <a:t>Brother, Teacher, Savior, you came to set us </a:t>
            </a:r>
            <a:r>
              <a:rPr lang="en-US" sz="2400" b="1" dirty="0" smtClean="0">
                <a:latin typeface="Lato" panose="020F0502020204030203" pitchFamily="34" charset="0"/>
              </a:rPr>
              <a:t>free</a:t>
            </a:r>
          </a:p>
          <a:p>
            <a:endParaRPr lang="en-US" sz="2400" dirty="0">
              <a:latin typeface="Lato" panose="020F0502020204030203" pitchFamily="34" charset="0"/>
            </a:endParaRPr>
          </a:p>
          <a:p>
            <a:r>
              <a:rPr lang="en-US" sz="2400" dirty="0">
                <a:latin typeface="Lato" panose="020F0502020204030203" pitchFamily="34" charset="0"/>
              </a:rPr>
              <a:t>Leader: </a:t>
            </a:r>
            <a:r>
              <a:rPr lang="en-US" sz="2400" dirty="0" smtClean="0">
                <a:latin typeface="Lato" panose="020F0502020204030203" pitchFamily="34" charset="0"/>
              </a:rPr>
              <a:t>Oh</a:t>
            </a:r>
            <a:r>
              <a:rPr lang="en-US" sz="2400" dirty="0">
                <a:latin typeface="Lato" panose="020F0502020204030203" pitchFamily="34" charset="0"/>
              </a:rPr>
              <a:t>, love beyond all telling, the Lord has brought us grace</a:t>
            </a:r>
            <a:r>
              <a:rPr lang="en-US" sz="2400" dirty="0" smtClean="0">
                <a:latin typeface="Lato" panose="020F0502020204030203" pitchFamily="34" charset="0"/>
              </a:rPr>
              <a:t>!</a:t>
            </a:r>
          </a:p>
          <a:p>
            <a:r>
              <a:rPr lang="en-US" sz="2400" dirty="0" smtClean="0">
                <a:latin typeface="Lato" panose="020F0502020204030203" pitchFamily="34" charset="0"/>
              </a:rPr>
              <a:t> </a:t>
            </a:r>
            <a:endParaRPr lang="en-US" sz="2400" dirty="0">
              <a:latin typeface="Lato" panose="020F0502020204030203" pitchFamily="34" charset="0"/>
            </a:endParaRPr>
          </a:p>
          <a:p>
            <a:r>
              <a:rPr lang="en-US" sz="2400" b="1" dirty="0">
                <a:latin typeface="Lato" panose="020F0502020204030203" pitchFamily="34" charset="0"/>
              </a:rPr>
              <a:t>Group:  </a:t>
            </a:r>
            <a:r>
              <a:rPr lang="en-US" sz="2400" b="1" dirty="0" smtClean="0">
                <a:latin typeface="Lato" panose="020F0502020204030203" pitchFamily="34" charset="0"/>
              </a:rPr>
              <a:t>Now </a:t>
            </a:r>
            <a:r>
              <a:rPr lang="en-US" sz="2400" b="1" dirty="0">
                <a:latin typeface="Lato" panose="020F0502020204030203" pitchFamily="34" charset="0"/>
              </a:rPr>
              <a:t>righteous and forgiven, we dwell in Love’s embrace</a:t>
            </a:r>
            <a:r>
              <a:rPr lang="en-US" sz="2400" b="1" dirty="0" smtClean="0">
                <a:latin typeface="Lato" panose="020F0502020204030203" pitchFamily="34" charset="0"/>
              </a:rPr>
              <a:t>,</a:t>
            </a:r>
          </a:p>
          <a:p>
            <a:endParaRPr lang="en-US" sz="2400" b="1" dirty="0">
              <a:latin typeface="Lato" panose="020F0502020204030203" pitchFamily="34" charset="0"/>
            </a:endParaRPr>
          </a:p>
          <a:p>
            <a:pPr algn="r"/>
            <a:r>
              <a:rPr lang="en-US" sz="2400" b="1" dirty="0" smtClean="0">
                <a:latin typeface="Lato" panose="020F0502020204030203" pitchFamily="34" charset="0"/>
              </a:rPr>
              <a:t> </a:t>
            </a:r>
            <a:r>
              <a:rPr lang="en-US" sz="2400" b="1" dirty="0">
                <a:latin typeface="Lato" panose="020F0502020204030203" pitchFamily="34" charset="0"/>
              </a:rPr>
              <a:t>Amen.</a:t>
            </a:r>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3324843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70000"/>
            <a:ext cx="12192000" cy="8128000"/>
          </a:xfrm>
          <a:prstGeom prst="rect">
            <a:avLst/>
          </a:prstGeom>
        </p:spPr>
      </p:pic>
      <p:sp>
        <p:nvSpPr>
          <p:cNvPr id="4" name="TextBox 3"/>
          <p:cNvSpPr txBox="1"/>
          <p:nvPr/>
        </p:nvSpPr>
        <p:spPr>
          <a:xfrm>
            <a:off x="391886" y="235131"/>
            <a:ext cx="7332616" cy="1323439"/>
          </a:xfrm>
          <a:prstGeom prst="rect">
            <a:avLst/>
          </a:prstGeom>
          <a:noFill/>
        </p:spPr>
        <p:txBody>
          <a:bodyPr wrap="square" rtlCol="0">
            <a:spAutoFit/>
          </a:bodyPr>
          <a:lstStyle/>
          <a:p>
            <a:pPr algn="ctr"/>
            <a:r>
              <a:rPr lang="en-US" sz="8000" dirty="0" smtClean="0">
                <a:solidFill>
                  <a:schemeClr val="bg1"/>
                </a:solidFill>
                <a:latin typeface="Sadhira Demo" panose="02000506000000020003" pitchFamily="50" charset="0"/>
              </a:rPr>
              <a:t>An Evening with Isaiah</a:t>
            </a:r>
            <a:endParaRPr lang="en-US" sz="8000" dirty="0">
              <a:solidFill>
                <a:schemeClr val="bg1"/>
              </a:solidFill>
              <a:latin typeface="Sadhira Demo" panose="02000506000000020003" pitchFamily="50" charset="0"/>
            </a:endParaRPr>
          </a:p>
        </p:txBody>
      </p:sp>
    </p:spTree>
    <p:extLst>
      <p:ext uri="{BB962C8B-B14F-4D97-AF65-F5344CB8AC3E}">
        <p14:creationId xmlns:p14="http://schemas.microsoft.com/office/powerpoint/2010/main" val="3637584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333" y="0"/>
            <a:ext cx="9601199" cy="6858000"/>
          </a:xfrm>
          <a:prstGeom prst="rect">
            <a:avLst/>
          </a:prstGeom>
        </p:spPr>
      </p:pic>
      <p:sp>
        <p:nvSpPr>
          <p:cNvPr id="3" name="TextBox 2"/>
          <p:cNvSpPr txBox="1"/>
          <p:nvPr/>
        </p:nvSpPr>
        <p:spPr>
          <a:xfrm>
            <a:off x="2883877" y="-20097"/>
            <a:ext cx="9308124" cy="4524315"/>
          </a:xfrm>
          <a:prstGeom prst="rect">
            <a:avLst/>
          </a:prstGeom>
          <a:noFill/>
        </p:spPr>
        <p:txBody>
          <a:bodyPr wrap="square" rtlCol="0">
            <a:spAutoFit/>
          </a:bodyPr>
          <a:lstStyle/>
          <a:p>
            <a:endParaRPr lang="en-US" sz="4000" dirty="0" smtClean="0">
              <a:latin typeface="Playfair Display" panose="00000500000000000000" pitchFamily="50" charset="0"/>
            </a:endParaRPr>
          </a:p>
          <a:p>
            <a:r>
              <a:rPr lang="en-US" sz="4000" dirty="0" smtClean="0">
                <a:latin typeface="Playfair Display" panose="00000500000000000000" pitchFamily="50" charset="0"/>
              </a:rPr>
              <a:t>Advent Candle Lighting</a:t>
            </a:r>
          </a:p>
          <a:p>
            <a:endParaRPr lang="en-US" sz="4000" dirty="0" smtClean="0">
              <a:latin typeface="Playfair Display" panose="00000500000000000000" pitchFamily="50" charset="0"/>
            </a:endParaRPr>
          </a:p>
          <a:p>
            <a:endParaRPr lang="en-US" sz="2400" dirty="0" smtClean="0">
              <a:latin typeface="Lato" panose="020F0502020204030203" pitchFamily="34" charset="0"/>
            </a:endParaRPr>
          </a:p>
          <a:p>
            <a:endParaRPr lang="en-US" sz="2400" dirty="0">
              <a:latin typeface="Lato" panose="020F0502020204030203" pitchFamily="34" charset="0"/>
            </a:endParaRPr>
          </a:p>
          <a:p>
            <a:endParaRPr lang="en-US" sz="2400" dirty="0" smtClean="0">
              <a:latin typeface="Lato" panose="020F0502020204030203" pitchFamily="34" charset="0"/>
            </a:endParaRPr>
          </a:p>
          <a:p>
            <a:endParaRPr lang="en-US" sz="2400" dirty="0" smtClean="0">
              <a:latin typeface="Lato" panose="020F0502020204030203" pitchFamily="34" charset="0"/>
            </a:endParaRPr>
          </a:p>
          <a:p>
            <a:r>
              <a:rPr lang="en-US" sz="2400" dirty="0" smtClean="0">
                <a:latin typeface="Lato" panose="020F0502020204030203" pitchFamily="34" charset="0"/>
              </a:rPr>
              <a:t>The people walking in darkness have see a great light.</a:t>
            </a:r>
            <a:endParaRPr lang="en-US" sz="2400" b="1" dirty="0" smtClean="0">
              <a:latin typeface="Lato" panose="020F0502020204030203" pitchFamily="34" charset="0"/>
            </a:endParaRPr>
          </a:p>
          <a:p>
            <a:endParaRPr lang="en-US" sz="2400" dirty="0">
              <a:latin typeface="Lato" panose="020F0502020204030203" pitchFamily="34" charset="0"/>
            </a:endParaRPr>
          </a:p>
          <a:p>
            <a:endParaRPr lang="en-US" sz="2400" dirty="0">
              <a:latin typeface="Lato" panose="020F0502020204030203" pitchFamily="34" charset="0"/>
            </a:endParaRPr>
          </a:p>
        </p:txBody>
      </p:sp>
    </p:spTree>
    <p:extLst>
      <p:ext uri="{BB962C8B-B14F-4D97-AF65-F5344CB8AC3E}">
        <p14:creationId xmlns:p14="http://schemas.microsoft.com/office/powerpoint/2010/main" val="4042533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130</TotalTime>
  <Words>524</Words>
  <Application>Microsoft Office PowerPoint</Application>
  <PresentationFormat>Widescreen</PresentationFormat>
  <Paragraphs>361</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Calibri Light</vt:lpstr>
      <vt:lpstr>Lato</vt:lpstr>
      <vt:lpstr>Playfair Display</vt:lpstr>
      <vt:lpstr>Sadhira Demo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naomi</dc:creator>
  <cp:lastModifiedBy>naomi</cp:lastModifiedBy>
  <cp:revision>16</cp:revision>
  <dcterms:created xsi:type="dcterms:W3CDTF">2018-01-01T20:26:04Z</dcterms:created>
  <dcterms:modified xsi:type="dcterms:W3CDTF">2018-07-11T01:38:27Z</dcterms:modified>
</cp:coreProperties>
</file>