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320" r:id="rId3"/>
    <p:sldId id="338" r:id="rId4"/>
    <p:sldId id="257" r:id="rId5"/>
    <p:sldId id="273" r:id="rId6"/>
    <p:sldId id="269" r:id="rId7"/>
    <p:sldId id="339" r:id="rId8"/>
    <p:sldId id="258" r:id="rId9"/>
    <p:sldId id="274" r:id="rId10"/>
    <p:sldId id="321" r:id="rId11"/>
    <p:sldId id="340" r:id="rId12"/>
    <p:sldId id="259" r:id="rId13"/>
    <p:sldId id="322" r:id="rId14"/>
    <p:sldId id="323" r:id="rId15"/>
    <p:sldId id="341" r:id="rId16"/>
    <p:sldId id="324" r:id="rId17"/>
    <p:sldId id="325" r:id="rId18"/>
    <p:sldId id="326" r:id="rId19"/>
    <p:sldId id="342" r:id="rId20"/>
    <p:sldId id="327" r:id="rId21"/>
    <p:sldId id="328" r:id="rId22"/>
    <p:sldId id="329" r:id="rId23"/>
    <p:sldId id="343" r:id="rId24"/>
    <p:sldId id="331" r:id="rId25"/>
    <p:sldId id="332" r:id="rId26"/>
    <p:sldId id="333" r:id="rId27"/>
    <p:sldId id="344" r:id="rId28"/>
    <p:sldId id="334" r:id="rId29"/>
    <p:sldId id="335" r:id="rId30"/>
    <p:sldId id="336" r:id="rId31"/>
    <p:sldId id="345" r:id="rId32"/>
    <p:sldId id="33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200"/>
    <a:srgbClr val="261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83C6B5-1880-485B-958F-86EDAA65EA74}"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306492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3C6B5-1880-485B-958F-86EDAA65EA74}"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284505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3C6B5-1880-485B-958F-86EDAA65EA74}"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27149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83C6B5-1880-485B-958F-86EDAA65EA74}"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43660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83C6B5-1880-485B-958F-86EDAA65EA74}" type="datetimeFigureOut">
              <a:rPr lang="en-US" smtClean="0"/>
              <a:t>6/27/2020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9959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3C6B5-1880-485B-958F-86EDAA65EA74}" type="datetimeFigureOut">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567089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83C6B5-1880-485B-958F-86EDAA65EA74}" type="datetimeFigureOut">
              <a:rPr lang="en-US" smtClean="0"/>
              <a:t>6/27/2020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155546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83C6B5-1880-485B-958F-86EDAA65EA74}" type="datetimeFigureOut">
              <a:rPr lang="en-US" smtClean="0"/>
              <a:t>6/27/2020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118498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3C6B5-1880-485B-958F-86EDAA65EA74}" type="datetimeFigureOut">
              <a:rPr lang="en-US" smtClean="0"/>
              <a:t>6/27/2020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15555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3C6B5-1880-485B-958F-86EDAA65EA74}" type="datetimeFigureOut">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3932648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3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3C6B5-1880-485B-958F-86EDAA65EA74}" type="datetimeFigureOut">
              <a:rPr lang="en-US" smtClean="0"/>
              <a:t>6/27/2020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4D2A92-C6F9-46E4-B1B4-5F365D3FF5E7}" type="slidenum">
              <a:rPr lang="en-US" smtClean="0"/>
              <a:t>‹#›</a:t>
            </a:fld>
            <a:endParaRPr lang="en-US"/>
          </a:p>
        </p:txBody>
      </p:sp>
    </p:spTree>
    <p:extLst>
      <p:ext uri="{BB962C8B-B14F-4D97-AF65-F5344CB8AC3E}">
        <p14:creationId xmlns:p14="http://schemas.microsoft.com/office/powerpoint/2010/main" val="273193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3C6B5-1880-485B-958F-86EDAA65EA74}" type="datetimeFigureOut">
              <a:rPr lang="en-US" smtClean="0"/>
              <a:t>6/27/2020</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D2A92-C6F9-46E4-B1B4-5F365D3FF5E7}" type="slidenum">
              <a:rPr lang="en-US" smtClean="0"/>
              <a:t>‹#›</a:t>
            </a:fld>
            <a:endParaRPr lang="en-US"/>
          </a:p>
        </p:txBody>
      </p:sp>
    </p:spTree>
    <p:extLst>
      <p:ext uri="{BB962C8B-B14F-4D97-AF65-F5344CB8AC3E}">
        <p14:creationId xmlns:p14="http://schemas.microsoft.com/office/powerpoint/2010/main" val="2652589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FBEC480-47D0-1E48-A6FA-DCE0259A33E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3630" y="1026"/>
            <a:ext cx="12184759" cy="6855958"/>
          </a:xfrm>
          <a:prstGeom prst="rect">
            <a:avLst/>
          </a:prstGeom>
        </p:spPr>
      </p:pic>
    </p:spTree>
    <p:extLst>
      <p:ext uri="{BB962C8B-B14F-4D97-AF65-F5344CB8AC3E}">
        <p14:creationId xmlns:p14="http://schemas.microsoft.com/office/powerpoint/2010/main" val="2410854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3" name="Rectangle 2"/>
          <p:cNvSpPr/>
          <p:nvPr/>
        </p:nvSpPr>
        <p:spPr>
          <a:xfrm>
            <a:off x="2133600" y="1066800"/>
            <a:ext cx="7924800" cy="3385542"/>
          </a:xfrm>
          <a:prstGeom prst="rect">
            <a:avLst/>
          </a:prstGeom>
        </p:spPr>
        <p:txBody>
          <a:bodyPr wrap="square">
            <a:spAutoFit/>
          </a:bodyPr>
          <a:lstStyle/>
          <a:p>
            <a:pPr algn="ctr"/>
            <a:r>
              <a:rPr lang="en-US" sz="9600" b="1" dirty="0" smtClean="0">
                <a:solidFill>
                  <a:schemeClr val="bg1"/>
                </a:solidFill>
                <a:effectLst>
                  <a:outerShdw blurRad="38100" dist="38100" dir="2700000" algn="tl">
                    <a:srgbClr val="000000">
                      <a:alpha val="43137"/>
                    </a:srgbClr>
                  </a:outerShdw>
                </a:effectLst>
                <a:latin typeface="Gabriola" panose="04040605051002020D02" pitchFamily="82" charset="0"/>
              </a:rPr>
              <a:t>Musical Selection</a:t>
            </a:r>
            <a:endParaRPr lang="en-US" sz="9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endParaRPr lang="en-US" sz="3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5400" b="1" dirty="0">
                <a:solidFill>
                  <a:schemeClr val="bg1"/>
                </a:solidFill>
                <a:effectLst>
                  <a:outerShdw blurRad="38100" dist="38100" dir="2700000" algn="tl">
                    <a:srgbClr val="000000">
                      <a:alpha val="43137"/>
                    </a:srgbClr>
                  </a:outerShdw>
                </a:effectLst>
                <a:latin typeface="Gabriola" panose="04040605051002020D02" pitchFamily="82" charset="0"/>
              </a:rPr>
              <a:t>Assembly </a:t>
            </a:r>
            <a:r>
              <a:rPr lang="en-US" sz="5400" b="1" dirty="0" smtClean="0">
                <a:solidFill>
                  <a:schemeClr val="bg1"/>
                </a:solidFill>
                <a:effectLst>
                  <a:outerShdw blurRad="38100" dist="38100" dir="2700000" algn="tl">
                    <a:srgbClr val="000000">
                      <a:alpha val="43137"/>
                    </a:srgbClr>
                  </a:outerShdw>
                </a:effectLst>
                <a:latin typeface="Gabriola" panose="04040605051002020D02" pitchFamily="82" charset="0"/>
              </a:rPr>
              <a:t>Hymn/Choir Selection</a:t>
            </a:r>
            <a:endParaRPr lang="en-US" sz="54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2800" dirty="0"/>
              <a:t> </a:t>
            </a:r>
          </a:p>
        </p:txBody>
      </p:sp>
    </p:spTree>
    <p:extLst>
      <p:ext uri="{BB962C8B-B14F-4D97-AF65-F5344CB8AC3E}">
        <p14:creationId xmlns:p14="http://schemas.microsoft.com/office/powerpoint/2010/main" val="19742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5" y="359446"/>
            <a:ext cx="9943184" cy="830997"/>
          </a:xfrm>
          <a:prstGeom prst="rect">
            <a:avLst/>
          </a:prstGeom>
          <a:noFill/>
        </p:spPr>
        <p:txBody>
          <a:bodyPr wrap="square" rtlCol="0">
            <a:spAutoFit/>
          </a:bodyPr>
          <a:lstStyle/>
          <a:p>
            <a:r>
              <a:rPr lang="en-US" sz="4800" b="1" dirty="0" smtClean="0">
                <a:solidFill>
                  <a:schemeClr val="bg1"/>
                </a:solidFill>
                <a:latin typeface="Gabriola" panose="04040605051002020D02" pitchFamily="82" charset="0"/>
              </a:rPr>
              <a:t>Insert musical selection lyrics here</a:t>
            </a:r>
          </a:p>
        </p:txBody>
      </p:sp>
    </p:spTree>
    <p:extLst>
      <p:ext uri="{BB962C8B-B14F-4D97-AF65-F5344CB8AC3E}">
        <p14:creationId xmlns:p14="http://schemas.microsoft.com/office/powerpoint/2010/main" val="2772495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7763866"/>
          </a:xfrm>
        </p:spPr>
      </p:pic>
      <p:sp>
        <p:nvSpPr>
          <p:cNvPr id="6" name="Rectangle 5"/>
          <p:cNvSpPr/>
          <p:nvPr/>
        </p:nvSpPr>
        <p:spPr>
          <a:xfrm>
            <a:off x="2170563" y="365129"/>
            <a:ext cx="6960358" cy="3046988"/>
          </a:xfrm>
          <a:prstGeom prst="rect">
            <a:avLst/>
          </a:prstGeom>
        </p:spPr>
        <p:txBody>
          <a:bodyPr wrap="square">
            <a:spAutoFit/>
          </a:bodyPr>
          <a:lstStyle/>
          <a:p>
            <a:pPr algn="ctr"/>
            <a:r>
              <a:rPr lang="en-US" sz="9600" b="1" dirty="0" smtClean="0">
                <a:solidFill>
                  <a:schemeClr val="bg1">
                    <a:lumMod val="85000"/>
                  </a:schemeClr>
                </a:solidFill>
                <a:effectLst>
                  <a:outerShdw blurRad="38100" dist="38100" dir="2700000" algn="tl">
                    <a:srgbClr val="000000">
                      <a:alpha val="43137"/>
                    </a:srgbClr>
                  </a:outerShdw>
                </a:effectLst>
                <a:latin typeface="Gabriola" panose="04040605051002020D02" pitchFamily="82" charset="0"/>
              </a:rPr>
              <a:t>Gifts from the Wise Men</a:t>
            </a:r>
            <a:endParaRPr lang="en-US" sz="9600" b="1" dirty="0">
              <a:solidFill>
                <a:schemeClr val="bg1">
                  <a:lumMod val="85000"/>
                </a:schemeClr>
              </a:solidFill>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3501378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4" y="359445"/>
            <a:ext cx="9582237" cy="4524315"/>
          </a:xfrm>
          <a:prstGeom prst="rect">
            <a:avLst/>
          </a:prstGeom>
          <a:noFill/>
        </p:spPr>
        <p:txBody>
          <a:bodyPr wrap="square" rtlCol="0">
            <a:spAutoFit/>
          </a:bodyPr>
          <a:lstStyle/>
          <a:p>
            <a:r>
              <a:rPr lang="en-US" sz="4800" b="1" dirty="0">
                <a:solidFill>
                  <a:schemeClr val="bg1"/>
                </a:solidFill>
                <a:latin typeface="Gabriola" panose="04040605051002020D02" pitchFamily="82" charset="0"/>
              </a:rPr>
              <a:t>After Jesus was born in Bethlehem in Judea, during the time of King Herod, Magi from the east came to Jerusalem and asked, “Where is the one who has been born king of the Jews? We saw his star in the east and have come to worship </a:t>
            </a:r>
            <a:r>
              <a:rPr lang="en-US" sz="4800" b="1" dirty="0" smtClean="0">
                <a:solidFill>
                  <a:schemeClr val="bg1"/>
                </a:solidFill>
                <a:latin typeface="Gabriola" panose="04040605051002020D02" pitchFamily="82" charset="0"/>
              </a:rPr>
              <a:t>him.”</a:t>
            </a:r>
          </a:p>
          <a:p>
            <a:pPr algn="r"/>
            <a:r>
              <a:rPr lang="en-US" sz="4800" b="1" dirty="0" smtClean="0">
                <a:solidFill>
                  <a:schemeClr val="bg1"/>
                </a:solidFill>
                <a:latin typeface="Gabriola" panose="04040605051002020D02" pitchFamily="82" charset="0"/>
              </a:rPr>
              <a:t>~Matthew 2:1, 2</a:t>
            </a:r>
            <a:endParaRPr lang="en-US" sz="4800" b="1" dirty="0">
              <a:solidFill>
                <a:schemeClr val="bg1"/>
              </a:solidFill>
              <a:latin typeface="Gabriola" panose="04040605051002020D02" pitchFamily="82" charset="0"/>
            </a:endParaRPr>
          </a:p>
        </p:txBody>
      </p:sp>
    </p:spTree>
    <p:extLst>
      <p:ext uri="{BB962C8B-B14F-4D97-AF65-F5344CB8AC3E}">
        <p14:creationId xmlns:p14="http://schemas.microsoft.com/office/powerpoint/2010/main" val="2556409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3" name="Rectangle 2"/>
          <p:cNvSpPr/>
          <p:nvPr/>
        </p:nvSpPr>
        <p:spPr>
          <a:xfrm>
            <a:off x="2133600" y="1066800"/>
            <a:ext cx="7924800" cy="3385542"/>
          </a:xfrm>
          <a:prstGeom prst="rect">
            <a:avLst/>
          </a:prstGeom>
        </p:spPr>
        <p:txBody>
          <a:bodyPr wrap="square">
            <a:spAutoFit/>
          </a:bodyPr>
          <a:lstStyle/>
          <a:p>
            <a:pPr algn="ctr"/>
            <a:r>
              <a:rPr lang="en-US" sz="9600" b="1" dirty="0" smtClean="0">
                <a:solidFill>
                  <a:schemeClr val="bg1"/>
                </a:solidFill>
                <a:effectLst>
                  <a:outerShdw blurRad="38100" dist="38100" dir="2700000" algn="tl">
                    <a:srgbClr val="000000">
                      <a:alpha val="43137"/>
                    </a:srgbClr>
                  </a:outerShdw>
                </a:effectLst>
                <a:latin typeface="Gabriola" panose="04040605051002020D02" pitchFamily="82" charset="0"/>
              </a:rPr>
              <a:t>Musical Selection</a:t>
            </a:r>
            <a:endParaRPr lang="en-US" sz="9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endParaRPr lang="en-US" sz="3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5400" b="1" dirty="0">
                <a:solidFill>
                  <a:schemeClr val="bg1"/>
                </a:solidFill>
                <a:effectLst>
                  <a:outerShdw blurRad="38100" dist="38100" dir="2700000" algn="tl">
                    <a:srgbClr val="000000">
                      <a:alpha val="43137"/>
                    </a:srgbClr>
                  </a:outerShdw>
                </a:effectLst>
                <a:latin typeface="Gabriola" panose="04040605051002020D02" pitchFamily="82" charset="0"/>
              </a:rPr>
              <a:t>Assembly </a:t>
            </a:r>
            <a:r>
              <a:rPr lang="en-US" sz="5400" b="1" dirty="0" smtClean="0">
                <a:solidFill>
                  <a:schemeClr val="bg1"/>
                </a:solidFill>
                <a:effectLst>
                  <a:outerShdw blurRad="38100" dist="38100" dir="2700000" algn="tl">
                    <a:srgbClr val="000000">
                      <a:alpha val="43137"/>
                    </a:srgbClr>
                  </a:outerShdw>
                </a:effectLst>
                <a:latin typeface="Gabriola" panose="04040605051002020D02" pitchFamily="82" charset="0"/>
              </a:rPr>
              <a:t>Hymn/Choir Selection</a:t>
            </a:r>
            <a:endParaRPr lang="en-US" sz="54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2800" dirty="0"/>
              <a:t> </a:t>
            </a:r>
          </a:p>
        </p:txBody>
      </p:sp>
    </p:spTree>
    <p:extLst>
      <p:ext uri="{BB962C8B-B14F-4D97-AF65-F5344CB8AC3E}">
        <p14:creationId xmlns:p14="http://schemas.microsoft.com/office/powerpoint/2010/main" val="117294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5" y="359446"/>
            <a:ext cx="9943184" cy="830997"/>
          </a:xfrm>
          <a:prstGeom prst="rect">
            <a:avLst/>
          </a:prstGeom>
          <a:noFill/>
        </p:spPr>
        <p:txBody>
          <a:bodyPr wrap="square" rtlCol="0">
            <a:spAutoFit/>
          </a:bodyPr>
          <a:lstStyle/>
          <a:p>
            <a:r>
              <a:rPr lang="en-US" sz="4800" b="1" dirty="0" smtClean="0">
                <a:solidFill>
                  <a:schemeClr val="bg1"/>
                </a:solidFill>
                <a:latin typeface="Gabriola" panose="04040605051002020D02" pitchFamily="82" charset="0"/>
              </a:rPr>
              <a:t>Insert musical selection lyrics here</a:t>
            </a:r>
          </a:p>
        </p:txBody>
      </p:sp>
    </p:spTree>
    <p:extLst>
      <p:ext uri="{BB962C8B-B14F-4D97-AF65-F5344CB8AC3E}">
        <p14:creationId xmlns:p14="http://schemas.microsoft.com/office/powerpoint/2010/main" val="1601731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50376"/>
            <a:ext cx="12192000" cy="8439776"/>
          </a:xfrm>
        </p:spPr>
      </p:pic>
      <p:sp>
        <p:nvSpPr>
          <p:cNvPr id="6" name="Rectangle 5"/>
          <p:cNvSpPr/>
          <p:nvPr/>
        </p:nvSpPr>
        <p:spPr>
          <a:xfrm>
            <a:off x="3739486" y="0"/>
            <a:ext cx="8734568" cy="3416320"/>
          </a:xfrm>
          <a:prstGeom prst="rect">
            <a:avLst/>
          </a:prstGeom>
        </p:spPr>
        <p:txBody>
          <a:bodyPr wrap="square">
            <a:spAutoFit/>
          </a:bodyPr>
          <a:lstStyle/>
          <a:p>
            <a:pPr algn="ctr"/>
            <a:r>
              <a:rPr lang="en-US" sz="7200" b="1" dirty="0" smtClean="0">
                <a:effectLst>
                  <a:outerShdw blurRad="38100" dist="38100" dir="2700000" algn="tl">
                    <a:srgbClr val="000000">
                      <a:alpha val="43137"/>
                    </a:srgbClr>
                  </a:outerShdw>
                </a:effectLst>
                <a:latin typeface="Gabriola" panose="04040605051002020D02" pitchFamily="82" charset="0"/>
              </a:rPr>
              <a:t>“Gifts” from the </a:t>
            </a:r>
          </a:p>
          <a:p>
            <a:pPr algn="ctr"/>
            <a:r>
              <a:rPr lang="en-US" sz="7200" b="1" dirty="0" smtClean="0">
                <a:effectLst>
                  <a:outerShdw blurRad="38100" dist="38100" dir="2700000" algn="tl">
                    <a:srgbClr val="000000">
                      <a:alpha val="43137"/>
                    </a:srgbClr>
                  </a:outerShdw>
                </a:effectLst>
                <a:latin typeface="Gabriola" panose="04040605051002020D02" pitchFamily="82" charset="0"/>
              </a:rPr>
              <a:t>Jewish Leaders and </a:t>
            </a:r>
          </a:p>
          <a:p>
            <a:pPr algn="ctr"/>
            <a:r>
              <a:rPr lang="en-US" sz="7200" b="1" dirty="0" smtClean="0">
                <a:effectLst>
                  <a:outerShdw blurRad="38100" dist="38100" dir="2700000" algn="tl">
                    <a:srgbClr val="000000">
                      <a:alpha val="43137"/>
                    </a:srgbClr>
                  </a:outerShdw>
                </a:effectLst>
                <a:latin typeface="Gabriola" panose="04040605051002020D02" pitchFamily="82" charset="0"/>
              </a:rPr>
              <a:t>Roman Soldiers</a:t>
            </a:r>
            <a:endParaRPr lang="en-US" sz="7200" b="1" dirty="0">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1735772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4" y="359445"/>
            <a:ext cx="9582237" cy="3046988"/>
          </a:xfrm>
          <a:prstGeom prst="rect">
            <a:avLst/>
          </a:prstGeom>
          <a:noFill/>
        </p:spPr>
        <p:txBody>
          <a:bodyPr wrap="square" rtlCol="0">
            <a:spAutoFit/>
          </a:bodyPr>
          <a:lstStyle/>
          <a:p>
            <a:r>
              <a:rPr lang="en-US" sz="4800" b="1" dirty="0">
                <a:solidFill>
                  <a:schemeClr val="bg1"/>
                </a:solidFill>
                <a:latin typeface="Gabriola" panose="04040605051002020D02" pitchFamily="82" charset="0"/>
              </a:rPr>
              <a:t>Every day [Jesus] was teaching at the temple. But the chief priests, the teachers of the law and the leaders among the people were trying to kill </a:t>
            </a:r>
            <a:r>
              <a:rPr lang="en-US" sz="4800" b="1" dirty="0" smtClean="0">
                <a:solidFill>
                  <a:schemeClr val="bg1"/>
                </a:solidFill>
                <a:latin typeface="Gabriola" panose="04040605051002020D02" pitchFamily="82" charset="0"/>
              </a:rPr>
              <a:t>him.</a:t>
            </a:r>
          </a:p>
          <a:p>
            <a:pPr algn="r"/>
            <a:r>
              <a:rPr lang="en-US" sz="4800" b="1" dirty="0" smtClean="0">
                <a:solidFill>
                  <a:schemeClr val="bg1"/>
                </a:solidFill>
                <a:latin typeface="Gabriola" panose="04040605051002020D02" pitchFamily="82" charset="0"/>
              </a:rPr>
              <a:t>~Luke 19:47</a:t>
            </a:r>
            <a:endParaRPr lang="en-US" sz="4800" b="1" dirty="0">
              <a:solidFill>
                <a:schemeClr val="bg1"/>
              </a:solidFill>
              <a:latin typeface="Gabriola" panose="04040605051002020D02" pitchFamily="82" charset="0"/>
            </a:endParaRPr>
          </a:p>
        </p:txBody>
      </p:sp>
    </p:spTree>
    <p:extLst>
      <p:ext uri="{BB962C8B-B14F-4D97-AF65-F5344CB8AC3E}">
        <p14:creationId xmlns:p14="http://schemas.microsoft.com/office/powerpoint/2010/main" val="1821958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3" name="Rectangle 2"/>
          <p:cNvSpPr/>
          <p:nvPr/>
        </p:nvSpPr>
        <p:spPr>
          <a:xfrm>
            <a:off x="2133600" y="1066800"/>
            <a:ext cx="7924800" cy="3385542"/>
          </a:xfrm>
          <a:prstGeom prst="rect">
            <a:avLst/>
          </a:prstGeom>
        </p:spPr>
        <p:txBody>
          <a:bodyPr wrap="square">
            <a:spAutoFit/>
          </a:bodyPr>
          <a:lstStyle/>
          <a:p>
            <a:pPr algn="ctr"/>
            <a:r>
              <a:rPr lang="en-US" sz="9600" b="1" dirty="0" smtClean="0">
                <a:solidFill>
                  <a:schemeClr val="bg1"/>
                </a:solidFill>
                <a:effectLst>
                  <a:outerShdw blurRad="38100" dist="38100" dir="2700000" algn="tl">
                    <a:srgbClr val="000000">
                      <a:alpha val="43137"/>
                    </a:srgbClr>
                  </a:outerShdw>
                </a:effectLst>
                <a:latin typeface="Gabriola" panose="04040605051002020D02" pitchFamily="82" charset="0"/>
              </a:rPr>
              <a:t>Musical Selection</a:t>
            </a:r>
            <a:endParaRPr lang="en-US" sz="9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endParaRPr lang="en-US" sz="3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5400" b="1" dirty="0">
                <a:solidFill>
                  <a:schemeClr val="bg1"/>
                </a:solidFill>
                <a:effectLst>
                  <a:outerShdw blurRad="38100" dist="38100" dir="2700000" algn="tl">
                    <a:srgbClr val="000000">
                      <a:alpha val="43137"/>
                    </a:srgbClr>
                  </a:outerShdw>
                </a:effectLst>
                <a:latin typeface="Gabriola" panose="04040605051002020D02" pitchFamily="82" charset="0"/>
              </a:rPr>
              <a:t>Assembly </a:t>
            </a:r>
            <a:r>
              <a:rPr lang="en-US" sz="5400" b="1" dirty="0" smtClean="0">
                <a:solidFill>
                  <a:schemeClr val="bg1"/>
                </a:solidFill>
                <a:effectLst>
                  <a:outerShdw blurRad="38100" dist="38100" dir="2700000" algn="tl">
                    <a:srgbClr val="000000">
                      <a:alpha val="43137"/>
                    </a:srgbClr>
                  </a:outerShdw>
                </a:effectLst>
                <a:latin typeface="Gabriola" panose="04040605051002020D02" pitchFamily="82" charset="0"/>
              </a:rPr>
              <a:t>Hymn/Choir Selection</a:t>
            </a:r>
            <a:endParaRPr lang="en-US" sz="54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2800" dirty="0"/>
              <a:t> </a:t>
            </a:r>
          </a:p>
        </p:txBody>
      </p:sp>
    </p:spTree>
    <p:extLst>
      <p:ext uri="{BB962C8B-B14F-4D97-AF65-F5344CB8AC3E}">
        <p14:creationId xmlns:p14="http://schemas.microsoft.com/office/powerpoint/2010/main" val="3352448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5" y="359446"/>
            <a:ext cx="9943184" cy="830997"/>
          </a:xfrm>
          <a:prstGeom prst="rect">
            <a:avLst/>
          </a:prstGeom>
          <a:noFill/>
        </p:spPr>
        <p:txBody>
          <a:bodyPr wrap="square" rtlCol="0">
            <a:spAutoFit/>
          </a:bodyPr>
          <a:lstStyle/>
          <a:p>
            <a:r>
              <a:rPr lang="en-US" sz="4800" b="1" dirty="0" smtClean="0">
                <a:solidFill>
                  <a:schemeClr val="bg1"/>
                </a:solidFill>
                <a:latin typeface="Gabriola" panose="04040605051002020D02" pitchFamily="82" charset="0"/>
              </a:rPr>
              <a:t>Insert musical selection lyrics here</a:t>
            </a:r>
          </a:p>
        </p:txBody>
      </p:sp>
    </p:spTree>
    <p:extLst>
      <p:ext uri="{BB962C8B-B14F-4D97-AF65-F5344CB8AC3E}">
        <p14:creationId xmlns:p14="http://schemas.microsoft.com/office/powerpoint/2010/main" val="1827766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FBEC480-47D0-1E48-A6FA-DCE0259A33E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3" name="Rectangle 2"/>
          <p:cNvSpPr/>
          <p:nvPr/>
        </p:nvSpPr>
        <p:spPr>
          <a:xfrm>
            <a:off x="2133600" y="1066801"/>
            <a:ext cx="7924800" cy="3385542"/>
          </a:xfrm>
          <a:prstGeom prst="rect">
            <a:avLst/>
          </a:prstGeom>
        </p:spPr>
        <p:txBody>
          <a:bodyPr wrap="square">
            <a:spAutoFit/>
          </a:bodyPr>
          <a:lstStyle/>
          <a:p>
            <a:pPr algn="ctr"/>
            <a:r>
              <a:rPr lang="en-US" sz="9600" b="1" dirty="0" smtClean="0">
                <a:solidFill>
                  <a:schemeClr val="bg1"/>
                </a:solidFill>
                <a:effectLst>
                  <a:outerShdw blurRad="38100" dist="38100" dir="2700000" algn="tl">
                    <a:srgbClr val="000000">
                      <a:alpha val="43137"/>
                    </a:srgbClr>
                  </a:outerShdw>
                </a:effectLst>
                <a:latin typeface="Gabriola" panose="04040605051002020D02" pitchFamily="82" charset="0"/>
              </a:rPr>
              <a:t>Opening Hymn</a:t>
            </a:r>
            <a:endParaRPr lang="en-US" sz="9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endParaRPr lang="en-US" sz="3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5400" b="1" dirty="0">
                <a:solidFill>
                  <a:schemeClr val="bg1"/>
                </a:solidFill>
                <a:effectLst>
                  <a:outerShdw blurRad="38100" dist="38100" dir="2700000" algn="tl">
                    <a:srgbClr val="000000">
                      <a:alpha val="43137"/>
                    </a:srgbClr>
                  </a:outerShdw>
                </a:effectLst>
                <a:latin typeface="Gabriola" panose="04040605051002020D02" pitchFamily="82" charset="0"/>
              </a:rPr>
              <a:t>Assembly </a:t>
            </a:r>
            <a:r>
              <a:rPr lang="en-US" sz="5400" b="1" dirty="0" smtClean="0">
                <a:solidFill>
                  <a:schemeClr val="bg1"/>
                </a:solidFill>
                <a:effectLst>
                  <a:outerShdw blurRad="38100" dist="38100" dir="2700000" algn="tl">
                    <a:srgbClr val="000000">
                      <a:alpha val="43137"/>
                    </a:srgbClr>
                  </a:outerShdw>
                </a:effectLst>
                <a:latin typeface="Gabriola" panose="04040605051002020D02" pitchFamily="82" charset="0"/>
              </a:rPr>
              <a:t>Hymn/Choir Selection</a:t>
            </a:r>
            <a:endParaRPr lang="en-US" sz="54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2800" dirty="0"/>
              <a:t> </a:t>
            </a:r>
          </a:p>
        </p:txBody>
      </p:sp>
    </p:spTree>
    <p:extLst>
      <p:ext uri="{BB962C8B-B14F-4D97-AF65-F5344CB8AC3E}">
        <p14:creationId xmlns:p14="http://schemas.microsoft.com/office/powerpoint/2010/main" val="4092054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613644"/>
            <a:ext cx="12192000" cy="9471644"/>
          </a:xfrm>
        </p:spPr>
      </p:pic>
      <p:sp>
        <p:nvSpPr>
          <p:cNvPr id="6" name="Rectangle 5"/>
          <p:cNvSpPr/>
          <p:nvPr/>
        </p:nvSpPr>
        <p:spPr>
          <a:xfrm>
            <a:off x="4245023" y="119469"/>
            <a:ext cx="6960358" cy="3046988"/>
          </a:xfrm>
          <a:prstGeom prst="rect">
            <a:avLst/>
          </a:prstGeom>
        </p:spPr>
        <p:txBody>
          <a:bodyPr wrap="square">
            <a:spAutoFit/>
          </a:bodyPr>
          <a:lstStyle/>
          <a:p>
            <a:pPr algn="ctr"/>
            <a:r>
              <a:rPr lang="en-US" sz="9600" b="1" dirty="0" smtClean="0">
                <a:solidFill>
                  <a:schemeClr val="bg1">
                    <a:lumMod val="85000"/>
                  </a:schemeClr>
                </a:solidFill>
                <a:effectLst>
                  <a:outerShdw blurRad="38100" dist="38100" dir="2700000" algn="tl">
                    <a:srgbClr val="000000">
                      <a:alpha val="43137"/>
                    </a:srgbClr>
                  </a:outerShdw>
                </a:effectLst>
                <a:latin typeface="Gabriola" panose="04040605051002020D02" pitchFamily="82" charset="0"/>
              </a:rPr>
              <a:t>Gifts from </a:t>
            </a:r>
          </a:p>
          <a:p>
            <a:pPr algn="ctr"/>
            <a:r>
              <a:rPr lang="en-US" sz="9600" b="1" dirty="0" smtClean="0">
                <a:solidFill>
                  <a:schemeClr val="bg1">
                    <a:lumMod val="85000"/>
                  </a:schemeClr>
                </a:solidFill>
                <a:effectLst>
                  <a:outerShdw blurRad="38100" dist="38100" dir="2700000" algn="tl">
                    <a:srgbClr val="000000">
                      <a:alpha val="43137"/>
                    </a:srgbClr>
                  </a:outerShdw>
                </a:effectLst>
                <a:latin typeface="Gabriola" panose="04040605051002020D02" pitchFamily="82" charset="0"/>
              </a:rPr>
              <a:t>the Disciples</a:t>
            </a:r>
            <a:endParaRPr lang="en-US" sz="9600" b="1" dirty="0">
              <a:solidFill>
                <a:schemeClr val="bg1">
                  <a:lumMod val="85000"/>
                </a:schemeClr>
              </a:solidFill>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4278655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4" y="359445"/>
            <a:ext cx="9582237" cy="3785652"/>
          </a:xfrm>
          <a:prstGeom prst="rect">
            <a:avLst/>
          </a:prstGeom>
          <a:noFill/>
        </p:spPr>
        <p:txBody>
          <a:bodyPr wrap="square" rtlCol="0">
            <a:spAutoFit/>
          </a:bodyPr>
          <a:lstStyle/>
          <a:p>
            <a:r>
              <a:rPr lang="en-US" sz="4800" b="1" dirty="0">
                <a:solidFill>
                  <a:schemeClr val="bg1"/>
                </a:solidFill>
                <a:latin typeface="Gabriola" panose="04040605051002020D02" pitchFamily="82" charset="0"/>
              </a:rPr>
              <a:t>On the evening of the first day of the week, when the disciples were together, with the doors locked for fear of the Jews, Jesus came and stood among them and said, “Peace be with you</a:t>
            </a:r>
            <a:r>
              <a:rPr lang="en-US" sz="4800" b="1" dirty="0" smtClean="0">
                <a:solidFill>
                  <a:schemeClr val="bg1"/>
                </a:solidFill>
                <a:latin typeface="Gabriola" panose="04040605051002020D02" pitchFamily="82" charset="0"/>
              </a:rPr>
              <a:t>!”</a:t>
            </a:r>
          </a:p>
          <a:p>
            <a:pPr algn="r"/>
            <a:r>
              <a:rPr lang="en-US" sz="4800" b="1" dirty="0" smtClean="0">
                <a:solidFill>
                  <a:schemeClr val="bg1"/>
                </a:solidFill>
                <a:latin typeface="Gabriola" panose="04040605051002020D02" pitchFamily="82" charset="0"/>
              </a:rPr>
              <a:t>~John 20:19</a:t>
            </a:r>
            <a:endParaRPr lang="en-US" sz="4800" b="1" dirty="0">
              <a:solidFill>
                <a:schemeClr val="bg1"/>
              </a:solidFill>
              <a:latin typeface="Gabriola" panose="04040605051002020D02" pitchFamily="82" charset="0"/>
            </a:endParaRPr>
          </a:p>
        </p:txBody>
      </p:sp>
    </p:spTree>
    <p:extLst>
      <p:ext uri="{BB962C8B-B14F-4D97-AF65-F5344CB8AC3E}">
        <p14:creationId xmlns:p14="http://schemas.microsoft.com/office/powerpoint/2010/main" val="1566524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3" name="Rectangle 2"/>
          <p:cNvSpPr/>
          <p:nvPr/>
        </p:nvSpPr>
        <p:spPr>
          <a:xfrm>
            <a:off x="2133600" y="1066800"/>
            <a:ext cx="7924800" cy="3385542"/>
          </a:xfrm>
          <a:prstGeom prst="rect">
            <a:avLst/>
          </a:prstGeom>
        </p:spPr>
        <p:txBody>
          <a:bodyPr wrap="square">
            <a:spAutoFit/>
          </a:bodyPr>
          <a:lstStyle/>
          <a:p>
            <a:pPr algn="ctr"/>
            <a:r>
              <a:rPr lang="en-US" sz="9600" b="1" dirty="0" smtClean="0">
                <a:solidFill>
                  <a:schemeClr val="bg1"/>
                </a:solidFill>
                <a:effectLst>
                  <a:outerShdw blurRad="38100" dist="38100" dir="2700000" algn="tl">
                    <a:srgbClr val="000000">
                      <a:alpha val="43137"/>
                    </a:srgbClr>
                  </a:outerShdw>
                </a:effectLst>
                <a:latin typeface="Gabriola" panose="04040605051002020D02" pitchFamily="82" charset="0"/>
              </a:rPr>
              <a:t>Musical Selection</a:t>
            </a:r>
            <a:endParaRPr lang="en-US" sz="9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endParaRPr lang="en-US" sz="3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5400" b="1" dirty="0">
                <a:solidFill>
                  <a:schemeClr val="bg1"/>
                </a:solidFill>
                <a:effectLst>
                  <a:outerShdw blurRad="38100" dist="38100" dir="2700000" algn="tl">
                    <a:srgbClr val="000000">
                      <a:alpha val="43137"/>
                    </a:srgbClr>
                  </a:outerShdw>
                </a:effectLst>
                <a:latin typeface="Gabriola" panose="04040605051002020D02" pitchFamily="82" charset="0"/>
              </a:rPr>
              <a:t>Assembly </a:t>
            </a:r>
            <a:r>
              <a:rPr lang="en-US" sz="5400" b="1" dirty="0" smtClean="0">
                <a:solidFill>
                  <a:schemeClr val="bg1"/>
                </a:solidFill>
                <a:effectLst>
                  <a:outerShdw blurRad="38100" dist="38100" dir="2700000" algn="tl">
                    <a:srgbClr val="000000">
                      <a:alpha val="43137"/>
                    </a:srgbClr>
                  </a:outerShdw>
                </a:effectLst>
                <a:latin typeface="Gabriola" panose="04040605051002020D02" pitchFamily="82" charset="0"/>
              </a:rPr>
              <a:t>Hymn/Choir Selection</a:t>
            </a:r>
            <a:endParaRPr lang="en-US" sz="54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2800" dirty="0"/>
              <a:t> </a:t>
            </a:r>
          </a:p>
        </p:txBody>
      </p:sp>
    </p:spTree>
    <p:extLst>
      <p:ext uri="{BB962C8B-B14F-4D97-AF65-F5344CB8AC3E}">
        <p14:creationId xmlns:p14="http://schemas.microsoft.com/office/powerpoint/2010/main" val="2946680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5" y="359446"/>
            <a:ext cx="9943184" cy="830997"/>
          </a:xfrm>
          <a:prstGeom prst="rect">
            <a:avLst/>
          </a:prstGeom>
          <a:noFill/>
        </p:spPr>
        <p:txBody>
          <a:bodyPr wrap="square" rtlCol="0">
            <a:spAutoFit/>
          </a:bodyPr>
          <a:lstStyle/>
          <a:p>
            <a:r>
              <a:rPr lang="en-US" sz="4800" b="1" dirty="0" smtClean="0">
                <a:solidFill>
                  <a:schemeClr val="bg1"/>
                </a:solidFill>
                <a:latin typeface="Gabriola" panose="04040605051002020D02" pitchFamily="82" charset="0"/>
              </a:rPr>
              <a:t>Insert musical selection lyrics here</a:t>
            </a:r>
          </a:p>
        </p:txBody>
      </p:sp>
    </p:spTree>
    <p:extLst>
      <p:ext uri="{BB962C8B-B14F-4D97-AF65-F5344CB8AC3E}">
        <p14:creationId xmlns:p14="http://schemas.microsoft.com/office/powerpoint/2010/main" val="2837008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570397"/>
            <a:ext cx="12192000" cy="8219967"/>
          </a:xfrm>
        </p:spPr>
      </p:pic>
      <p:sp>
        <p:nvSpPr>
          <p:cNvPr id="6" name="Rectangle 5"/>
          <p:cNvSpPr/>
          <p:nvPr/>
        </p:nvSpPr>
        <p:spPr>
          <a:xfrm>
            <a:off x="8020334" y="436728"/>
            <a:ext cx="3784980" cy="4524315"/>
          </a:xfrm>
          <a:prstGeom prst="rect">
            <a:avLst/>
          </a:prstGeom>
        </p:spPr>
        <p:txBody>
          <a:bodyPr wrap="square">
            <a:spAutoFit/>
          </a:bodyPr>
          <a:lstStyle/>
          <a:p>
            <a:pPr algn="ctr"/>
            <a:r>
              <a:rPr lang="en-US" sz="9600" b="1" dirty="0" smtClean="0">
                <a:solidFill>
                  <a:srgbClr val="423200"/>
                </a:solidFill>
                <a:effectLst>
                  <a:outerShdw blurRad="38100" dist="38100" dir="2700000" algn="tl">
                    <a:srgbClr val="000000">
                      <a:alpha val="43137"/>
                    </a:srgbClr>
                  </a:outerShdw>
                </a:effectLst>
                <a:latin typeface="Gabriola" panose="04040605051002020D02" pitchFamily="82" charset="0"/>
              </a:rPr>
              <a:t>Gifts </a:t>
            </a:r>
          </a:p>
          <a:p>
            <a:pPr algn="ctr"/>
            <a:r>
              <a:rPr lang="en-US" sz="9600" b="1" dirty="0" smtClean="0">
                <a:solidFill>
                  <a:srgbClr val="423200"/>
                </a:solidFill>
                <a:effectLst>
                  <a:outerShdw blurRad="38100" dist="38100" dir="2700000" algn="tl">
                    <a:srgbClr val="000000">
                      <a:alpha val="43137"/>
                    </a:srgbClr>
                  </a:outerShdw>
                </a:effectLst>
                <a:latin typeface="Gabriola" panose="04040605051002020D02" pitchFamily="82" charset="0"/>
              </a:rPr>
              <a:t>from </a:t>
            </a:r>
          </a:p>
          <a:p>
            <a:pPr algn="ctr"/>
            <a:r>
              <a:rPr lang="en-US" sz="9600" b="1" dirty="0" smtClean="0">
                <a:solidFill>
                  <a:srgbClr val="423200"/>
                </a:solidFill>
                <a:effectLst>
                  <a:outerShdw blurRad="38100" dist="38100" dir="2700000" algn="tl">
                    <a:srgbClr val="000000">
                      <a:alpha val="43137"/>
                    </a:srgbClr>
                  </a:outerShdw>
                </a:effectLst>
                <a:latin typeface="Gabriola" panose="04040605051002020D02" pitchFamily="82" charset="0"/>
              </a:rPr>
              <a:t>Us</a:t>
            </a:r>
            <a:endParaRPr lang="en-US" sz="9600" b="1" dirty="0">
              <a:solidFill>
                <a:srgbClr val="423200"/>
              </a:solidFill>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1550704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4" y="359445"/>
            <a:ext cx="9582237" cy="6001643"/>
          </a:xfrm>
          <a:prstGeom prst="rect">
            <a:avLst/>
          </a:prstGeom>
          <a:noFill/>
        </p:spPr>
        <p:txBody>
          <a:bodyPr wrap="square" rtlCol="0">
            <a:spAutoFit/>
          </a:bodyPr>
          <a:lstStyle/>
          <a:p>
            <a:r>
              <a:rPr lang="en-US" sz="4800" b="1" dirty="0">
                <a:solidFill>
                  <a:schemeClr val="bg1"/>
                </a:solidFill>
                <a:latin typeface="Gabriola" panose="04040605051002020D02" pitchFamily="82" charset="0"/>
              </a:rPr>
              <a:t>As for you, you were dead in your transgressions and sins…But because of his great love for us, God, who is rich in mercy, made us alive with Christ even when we were dead in transgressions…For it is by grace you have been saved, through faith – and this not from yourselves, it is the gift of God – not by works, so that no one can </a:t>
            </a:r>
            <a:r>
              <a:rPr lang="en-US" sz="4800" b="1" dirty="0" smtClean="0">
                <a:solidFill>
                  <a:schemeClr val="bg1"/>
                </a:solidFill>
                <a:latin typeface="Gabriola" panose="04040605051002020D02" pitchFamily="82" charset="0"/>
              </a:rPr>
              <a:t>boast.</a:t>
            </a:r>
          </a:p>
          <a:p>
            <a:pPr algn="r"/>
            <a:r>
              <a:rPr lang="en-US" sz="4800" b="1" dirty="0" smtClean="0">
                <a:solidFill>
                  <a:schemeClr val="bg1"/>
                </a:solidFill>
                <a:latin typeface="Gabriola" panose="04040605051002020D02" pitchFamily="82" charset="0"/>
              </a:rPr>
              <a:t>~Ephesians 2:1, 4, 5, 8, 9</a:t>
            </a:r>
            <a:endParaRPr lang="en-US" sz="4800" b="1" dirty="0">
              <a:solidFill>
                <a:schemeClr val="bg1"/>
              </a:solidFill>
              <a:latin typeface="Gabriola" panose="04040605051002020D02" pitchFamily="82" charset="0"/>
            </a:endParaRPr>
          </a:p>
        </p:txBody>
      </p:sp>
    </p:spTree>
    <p:extLst>
      <p:ext uri="{BB962C8B-B14F-4D97-AF65-F5344CB8AC3E}">
        <p14:creationId xmlns:p14="http://schemas.microsoft.com/office/powerpoint/2010/main" val="1340712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3" name="Rectangle 2"/>
          <p:cNvSpPr/>
          <p:nvPr/>
        </p:nvSpPr>
        <p:spPr>
          <a:xfrm>
            <a:off x="2133600" y="1066800"/>
            <a:ext cx="7924800" cy="3385542"/>
          </a:xfrm>
          <a:prstGeom prst="rect">
            <a:avLst/>
          </a:prstGeom>
        </p:spPr>
        <p:txBody>
          <a:bodyPr wrap="square">
            <a:spAutoFit/>
          </a:bodyPr>
          <a:lstStyle/>
          <a:p>
            <a:pPr algn="ctr"/>
            <a:r>
              <a:rPr lang="en-US" sz="9600" b="1" dirty="0" smtClean="0">
                <a:solidFill>
                  <a:schemeClr val="bg1"/>
                </a:solidFill>
                <a:effectLst>
                  <a:outerShdw blurRad="38100" dist="38100" dir="2700000" algn="tl">
                    <a:srgbClr val="000000">
                      <a:alpha val="43137"/>
                    </a:srgbClr>
                  </a:outerShdw>
                </a:effectLst>
                <a:latin typeface="Gabriola" panose="04040605051002020D02" pitchFamily="82" charset="0"/>
              </a:rPr>
              <a:t>Musical Selection</a:t>
            </a:r>
            <a:endParaRPr lang="en-US" sz="9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endParaRPr lang="en-US" sz="3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5400" b="1" dirty="0">
                <a:solidFill>
                  <a:schemeClr val="bg1"/>
                </a:solidFill>
                <a:effectLst>
                  <a:outerShdw blurRad="38100" dist="38100" dir="2700000" algn="tl">
                    <a:srgbClr val="000000">
                      <a:alpha val="43137"/>
                    </a:srgbClr>
                  </a:outerShdw>
                </a:effectLst>
                <a:latin typeface="Gabriola" panose="04040605051002020D02" pitchFamily="82" charset="0"/>
              </a:rPr>
              <a:t>Assembly </a:t>
            </a:r>
            <a:r>
              <a:rPr lang="en-US" sz="5400" b="1" dirty="0" smtClean="0">
                <a:solidFill>
                  <a:schemeClr val="bg1"/>
                </a:solidFill>
                <a:effectLst>
                  <a:outerShdw blurRad="38100" dist="38100" dir="2700000" algn="tl">
                    <a:srgbClr val="000000">
                      <a:alpha val="43137"/>
                    </a:srgbClr>
                  </a:outerShdw>
                </a:effectLst>
                <a:latin typeface="Gabriola" panose="04040605051002020D02" pitchFamily="82" charset="0"/>
              </a:rPr>
              <a:t>Hymn/Choir Selection</a:t>
            </a:r>
            <a:endParaRPr lang="en-US" sz="54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2800" dirty="0"/>
              <a:t> </a:t>
            </a:r>
          </a:p>
        </p:txBody>
      </p:sp>
    </p:spTree>
    <p:extLst>
      <p:ext uri="{BB962C8B-B14F-4D97-AF65-F5344CB8AC3E}">
        <p14:creationId xmlns:p14="http://schemas.microsoft.com/office/powerpoint/2010/main" val="409453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5" y="359446"/>
            <a:ext cx="9943184" cy="830997"/>
          </a:xfrm>
          <a:prstGeom prst="rect">
            <a:avLst/>
          </a:prstGeom>
          <a:noFill/>
        </p:spPr>
        <p:txBody>
          <a:bodyPr wrap="square" rtlCol="0">
            <a:spAutoFit/>
          </a:bodyPr>
          <a:lstStyle/>
          <a:p>
            <a:r>
              <a:rPr lang="en-US" sz="4800" b="1" dirty="0" smtClean="0">
                <a:solidFill>
                  <a:schemeClr val="bg1"/>
                </a:solidFill>
                <a:latin typeface="Gabriola" panose="04040605051002020D02" pitchFamily="82" charset="0"/>
              </a:rPr>
              <a:t>Insert musical selection lyrics here</a:t>
            </a:r>
          </a:p>
        </p:txBody>
      </p:sp>
    </p:spTree>
    <p:extLst>
      <p:ext uri="{BB962C8B-B14F-4D97-AF65-F5344CB8AC3E}">
        <p14:creationId xmlns:p14="http://schemas.microsoft.com/office/powerpoint/2010/main" val="1643612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FBEC480-47D0-1E48-A6FA-DCE0259A33E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3630" y="1026"/>
            <a:ext cx="12184759" cy="6855958"/>
          </a:xfrm>
          <a:prstGeom prst="rect">
            <a:avLst/>
          </a:prstGeom>
        </p:spPr>
      </p:pic>
    </p:spTree>
    <p:extLst>
      <p:ext uri="{BB962C8B-B14F-4D97-AF65-F5344CB8AC3E}">
        <p14:creationId xmlns:p14="http://schemas.microsoft.com/office/powerpoint/2010/main" val="28519983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4" y="359445"/>
            <a:ext cx="9582237" cy="5262979"/>
          </a:xfrm>
          <a:prstGeom prst="rect">
            <a:avLst/>
          </a:prstGeom>
          <a:noFill/>
        </p:spPr>
        <p:txBody>
          <a:bodyPr wrap="square" rtlCol="0">
            <a:spAutoFit/>
          </a:bodyPr>
          <a:lstStyle/>
          <a:p>
            <a:r>
              <a:rPr lang="en-US" sz="4800" b="1" dirty="0">
                <a:solidFill>
                  <a:schemeClr val="bg1"/>
                </a:solidFill>
                <a:latin typeface="Gabriola" panose="04040605051002020D02" pitchFamily="82" charset="0"/>
              </a:rPr>
              <a:t>Devote yourselves to prayer, being watchful and thankful. And pray for us, too, that God may open a door for our message, so that we may proclaim the message of Christ…Let your conversation always be full of grace, seasoned with salt, so that you may know how to answer </a:t>
            </a:r>
            <a:r>
              <a:rPr lang="en-US" sz="4800" b="1" dirty="0" smtClean="0">
                <a:solidFill>
                  <a:schemeClr val="bg1"/>
                </a:solidFill>
                <a:latin typeface="Gabriola" panose="04040605051002020D02" pitchFamily="82" charset="0"/>
              </a:rPr>
              <a:t>everyone.</a:t>
            </a:r>
          </a:p>
          <a:p>
            <a:pPr algn="r"/>
            <a:r>
              <a:rPr lang="en-US" sz="4800" b="1" dirty="0" smtClean="0">
                <a:solidFill>
                  <a:schemeClr val="bg1"/>
                </a:solidFill>
                <a:latin typeface="Gabriola" panose="04040605051002020D02" pitchFamily="82" charset="0"/>
              </a:rPr>
              <a:t>~Colossians 4:2, 3, 6</a:t>
            </a:r>
            <a:endParaRPr lang="en-US" sz="4800" b="1" dirty="0">
              <a:solidFill>
                <a:schemeClr val="bg1"/>
              </a:solidFill>
              <a:latin typeface="Gabriola" panose="04040605051002020D02" pitchFamily="82" charset="0"/>
            </a:endParaRPr>
          </a:p>
        </p:txBody>
      </p:sp>
    </p:spTree>
    <p:extLst>
      <p:ext uri="{BB962C8B-B14F-4D97-AF65-F5344CB8AC3E}">
        <p14:creationId xmlns:p14="http://schemas.microsoft.com/office/powerpoint/2010/main" val="3032711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5" y="359446"/>
            <a:ext cx="9943184" cy="830997"/>
          </a:xfrm>
          <a:prstGeom prst="rect">
            <a:avLst/>
          </a:prstGeom>
          <a:noFill/>
        </p:spPr>
        <p:txBody>
          <a:bodyPr wrap="square" rtlCol="0">
            <a:spAutoFit/>
          </a:bodyPr>
          <a:lstStyle/>
          <a:p>
            <a:r>
              <a:rPr lang="en-US" sz="4800" b="1" dirty="0" smtClean="0">
                <a:solidFill>
                  <a:schemeClr val="bg1"/>
                </a:solidFill>
                <a:latin typeface="Gabriola" panose="04040605051002020D02" pitchFamily="82" charset="0"/>
              </a:rPr>
              <a:t>Insert opening hymn lyrics here</a:t>
            </a:r>
          </a:p>
        </p:txBody>
      </p:sp>
    </p:spTree>
    <p:extLst>
      <p:ext uri="{BB962C8B-B14F-4D97-AF65-F5344CB8AC3E}">
        <p14:creationId xmlns:p14="http://schemas.microsoft.com/office/powerpoint/2010/main" val="2740584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3" name="Rectangle 2"/>
          <p:cNvSpPr/>
          <p:nvPr/>
        </p:nvSpPr>
        <p:spPr>
          <a:xfrm>
            <a:off x="2133600" y="1066800"/>
            <a:ext cx="7924800" cy="3385542"/>
          </a:xfrm>
          <a:prstGeom prst="rect">
            <a:avLst/>
          </a:prstGeom>
        </p:spPr>
        <p:txBody>
          <a:bodyPr wrap="square">
            <a:spAutoFit/>
          </a:bodyPr>
          <a:lstStyle/>
          <a:p>
            <a:pPr algn="ctr"/>
            <a:r>
              <a:rPr lang="en-US" sz="9600" b="1" dirty="0" smtClean="0">
                <a:solidFill>
                  <a:schemeClr val="bg1"/>
                </a:solidFill>
                <a:effectLst>
                  <a:outerShdw blurRad="38100" dist="38100" dir="2700000" algn="tl">
                    <a:srgbClr val="000000">
                      <a:alpha val="43137"/>
                    </a:srgbClr>
                  </a:outerShdw>
                </a:effectLst>
                <a:latin typeface="Gabriola" panose="04040605051002020D02" pitchFamily="82" charset="0"/>
              </a:rPr>
              <a:t>Closing Hymn</a:t>
            </a:r>
            <a:endParaRPr lang="en-US" sz="9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endParaRPr lang="en-US" sz="3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5400" b="1" dirty="0">
                <a:solidFill>
                  <a:schemeClr val="bg1"/>
                </a:solidFill>
                <a:effectLst>
                  <a:outerShdw blurRad="38100" dist="38100" dir="2700000" algn="tl">
                    <a:srgbClr val="000000">
                      <a:alpha val="43137"/>
                    </a:srgbClr>
                  </a:outerShdw>
                </a:effectLst>
                <a:latin typeface="Gabriola" panose="04040605051002020D02" pitchFamily="82" charset="0"/>
              </a:rPr>
              <a:t>Assembly </a:t>
            </a:r>
            <a:r>
              <a:rPr lang="en-US" sz="5400" b="1" dirty="0" smtClean="0">
                <a:solidFill>
                  <a:schemeClr val="bg1"/>
                </a:solidFill>
                <a:effectLst>
                  <a:outerShdw blurRad="38100" dist="38100" dir="2700000" algn="tl">
                    <a:srgbClr val="000000">
                      <a:alpha val="43137"/>
                    </a:srgbClr>
                  </a:outerShdw>
                </a:effectLst>
                <a:latin typeface="Gabriola" panose="04040605051002020D02" pitchFamily="82" charset="0"/>
              </a:rPr>
              <a:t>Hymn/Choir Selection</a:t>
            </a:r>
            <a:endParaRPr lang="en-US" sz="54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2800" dirty="0"/>
              <a:t> </a:t>
            </a:r>
          </a:p>
        </p:txBody>
      </p:sp>
    </p:spTree>
    <p:extLst>
      <p:ext uri="{BB962C8B-B14F-4D97-AF65-F5344CB8AC3E}">
        <p14:creationId xmlns:p14="http://schemas.microsoft.com/office/powerpoint/2010/main" val="254648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5" y="359446"/>
            <a:ext cx="9943184" cy="830997"/>
          </a:xfrm>
          <a:prstGeom prst="rect">
            <a:avLst/>
          </a:prstGeom>
          <a:noFill/>
        </p:spPr>
        <p:txBody>
          <a:bodyPr wrap="square" rtlCol="0">
            <a:spAutoFit/>
          </a:bodyPr>
          <a:lstStyle/>
          <a:p>
            <a:r>
              <a:rPr lang="en-US" sz="4800" b="1" dirty="0" smtClean="0">
                <a:solidFill>
                  <a:schemeClr val="bg1"/>
                </a:solidFill>
                <a:latin typeface="Gabriola" panose="04040605051002020D02" pitchFamily="82" charset="0"/>
              </a:rPr>
              <a:t>Insert closing hymn lyrics here</a:t>
            </a:r>
          </a:p>
        </p:txBody>
      </p:sp>
    </p:spTree>
    <p:extLst>
      <p:ext uri="{BB962C8B-B14F-4D97-AF65-F5344CB8AC3E}">
        <p14:creationId xmlns:p14="http://schemas.microsoft.com/office/powerpoint/2010/main" val="2586706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FBEC480-47D0-1E48-A6FA-DCE0259A33E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rcRect/>
          <a:stretch/>
        </p:blipFill>
        <p:spPr>
          <a:xfrm>
            <a:off x="3630" y="1026"/>
            <a:ext cx="12184759" cy="6855958"/>
          </a:xfrm>
          <a:prstGeom prst="rect">
            <a:avLst/>
          </a:prstGeom>
        </p:spPr>
      </p:pic>
    </p:spTree>
    <p:extLst>
      <p:ext uri="{BB962C8B-B14F-4D97-AF65-F5344CB8AC3E}">
        <p14:creationId xmlns:p14="http://schemas.microsoft.com/office/powerpoint/2010/main" val="578282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27797"/>
            <a:ext cx="12192000" cy="7865808"/>
          </a:xfrm>
        </p:spPr>
      </p:pic>
      <p:sp>
        <p:nvSpPr>
          <p:cNvPr id="5" name="Rectangle 4"/>
          <p:cNvSpPr/>
          <p:nvPr/>
        </p:nvSpPr>
        <p:spPr>
          <a:xfrm>
            <a:off x="875667" y="243080"/>
            <a:ext cx="10440679" cy="1569660"/>
          </a:xfrm>
          <a:prstGeom prst="rect">
            <a:avLst/>
          </a:prstGeom>
        </p:spPr>
        <p:txBody>
          <a:bodyPr wrap="none">
            <a:spAutoFit/>
          </a:bodyPr>
          <a:lstStyle/>
          <a:p>
            <a:pPr algn="ctr"/>
            <a:r>
              <a:rPr lang="en-US" sz="9600" b="1" dirty="0" smtClean="0">
                <a:solidFill>
                  <a:schemeClr val="bg1">
                    <a:lumMod val="85000"/>
                  </a:schemeClr>
                </a:solidFill>
                <a:effectLst>
                  <a:outerShdw blurRad="38100" dist="38100" dir="2700000" algn="tl">
                    <a:srgbClr val="000000">
                      <a:alpha val="43137"/>
                    </a:srgbClr>
                  </a:outerShdw>
                </a:effectLst>
                <a:latin typeface="Gabriola" panose="04040605051002020D02" pitchFamily="82" charset="0"/>
              </a:rPr>
              <a:t>Gifts from Mary and Joseph</a:t>
            </a:r>
            <a:endParaRPr lang="en-US" sz="9600" b="1" dirty="0">
              <a:solidFill>
                <a:schemeClr val="bg1">
                  <a:lumMod val="85000"/>
                </a:schemeClr>
              </a:solidFill>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431023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4" y="359445"/>
            <a:ext cx="9582237" cy="4524315"/>
          </a:xfrm>
          <a:prstGeom prst="rect">
            <a:avLst/>
          </a:prstGeom>
          <a:noFill/>
        </p:spPr>
        <p:txBody>
          <a:bodyPr wrap="square" rtlCol="0">
            <a:spAutoFit/>
          </a:bodyPr>
          <a:lstStyle/>
          <a:p>
            <a:r>
              <a:rPr lang="en-US" sz="4800" b="1" dirty="0">
                <a:solidFill>
                  <a:schemeClr val="bg1"/>
                </a:solidFill>
                <a:latin typeface="Gabriola" panose="04040605051002020D02" pitchFamily="82" charset="0"/>
              </a:rPr>
              <a:t>While they were there, the time came for the baby to be born, and she gave birth to her firstborn, a son. She wrapped him in cloths and placed him in a manger, because there was no room for them in the </a:t>
            </a:r>
            <a:r>
              <a:rPr lang="en-US" sz="4800" b="1" dirty="0" smtClean="0">
                <a:solidFill>
                  <a:schemeClr val="bg1"/>
                </a:solidFill>
                <a:latin typeface="Gabriola" panose="04040605051002020D02" pitchFamily="82" charset="0"/>
              </a:rPr>
              <a:t>inn.</a:t>
            </a:r>
          </a:p>
          <a:p>
            <a:pPr algn="r"/>
            <a:r>
              <a:rPr lang="en-US" sz="4800" b="1" dirty="0" smtClean="0">
                <a:solidFill>
                  <a:schemeClr val="bg1"/>
                </a:solidFill>
                <a:latin typeface="Gabriola" panose="04040605051002020D02" pitchFamily="82" charset="0"/>
              </a:rPr>
              <a:t>~Luke 2:6, 7</a:t>
            </a:r>
            <a:endParaRPr lang="en-US" sz="4800" b="1" dirty="0">
              <a:solidFill>
                <a:schemeClr val="bg1"/>
              </a:solidFill>
              <a:latin typeface="Gabriola" panose="04040605051002020D02" pitchFamily="82" charset="0"/>
            </a:endParaRPr>
          </a:p>
        </p:txBody>
      </p:sp>
    </p:spTree>
    <p:extLst>
      <p:ext uri="{BB962C8B-B14F-4D97-AF65-F5344CB8AC3E}">
        <p14:creationId xmlns:p14="http://schemas.microsoft.com/office/powerpoint/2010/main" val="1106261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3" name="Rectangle 2"/>
          <p:cNvSpPr/>
          <p:nvPr/>
        </p:nvSpPr>
        <p:spPr>
          <a:xfrm>
            <a:off x="2133600" y="1066800"/>
            <a:ext cx="7924800" cy="3385542"/>
          </a:xfrm>
          <a:prstGeom prst="rect">
            <a:avLst/>
          </a:prstGeom>
        </p:spPr>
        <p:txBody>
          <a:bodyPr wrap="square">
            <a:spAutoFit/>
          </a:bodyPr>
          <a:lstStyle/>
          <a:p>
            <a:pPr algn="ctr"/>
            <a:r>
              <a:rPr lang="en-US" sz="9600" b="1" dirty="0" smtClean="0">
                <a:solidFill>
                  <a:schemeClr val="bg1"/>
                </a:solidFill>
                <a:effectLst>
                  <a:outerShdw blurRad="38100" dist="38100" dir="2700000" algn="tl">
                    <a:srgbClr val="000000">
                      <a:alpha val="43137"/>
                    </a:srgbClr>
                  </a:outerShdw>
                </a:effectLst>
                <a:latin typeface="Gabriola" panose="04040605051002020D02" pitchFamily="82" charset="0"/>
              </a:rPr>
              <a:t>Musical Selection</a:t>
            </a:r>
            <a:endParaRPr lang="en-US" sz="9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endParaRPr lang="en-US" sz="36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5400" b="1" dirty="0">
                <a:solidFill>
                  <a:schemeClr val="bg1"/>
                </a:solidFill>
                <a:effectLst>
                  <a:outerShdw blurRad="38100" dist="38100" dir="2700000" algn="tl">
                    <a:srgbClr val="000000">
                      <a:alpha val="43137"/>
                    </a:srgbClr>
                  </a:outerShdw>
                </a:effectLst>
                <a:latin typeface="Gabriola" panose="04040605051002020D02" pitchFamily="82" charset="0"/>
              </a:rPr>
              <a:t>Assembly </a:t>
            </a:r>
            <a:r>
              <a:rPr lang="en-US" sz="5400" b="1" dirty="0" smtClean="0">
                <a:solidFill>
                  <a:schemeClr val="bg1"/>
                </a:solidFill>
                <a:effectLst>
                  <a:outerShdw blurRad="38100" dist="38100" dir="2700000" algn="tl">
                    <a:srgbClr val="000000">
                      <a:alpha val="43137"/>
                    </a:srgbClr>
                  </a:outerShdw>
                </a:effectLst>
                <a:latin typeface="Gabriola" panose="04040605051002020D02" pitchFamily="82" charset="0"/>
              </a:rPr>
              <a:t>Hymn/Choir Selection</a:t>
            </a:r>
            <a:endParaRPr lang="en-US" sz="5400" b="1" dirty="0">
              <a:solidFill>
                <a:schemeClr val="bg1"/>
              </a:solidFill>
              <a:effectLst>
                <a:outerShdw blurRad="38100" dist="38100" dir="2700000" algn="tl">
                  <a:srgbClr val="000000">
                    <a:alpha val="43137"/>
                  </a:srgbClr>
                </a:outerShdw>
              </a:effectLst>
              <a:latin typeface="Gabriola" panose="04040605051002020D02" pitchFamily="82" charset="0"/>
            </a:endParaRPr>
          </a:p>
          <a:p>
            <a:pPr algn="ctr"/>
            <a:r>
              <a:rPr lang="en-US" sz="2800" dirty="0"/>
              <a:t> </a:t>
            </a:r>
          </a:p>
        </p:txBody>
      </p:sp>
    </p:spTree>
    <p:extLst>
      <p:ext uri="{BB962C8B-B14F-4D97-AF65-F5344CB8AC3E}">
        <p14:creationId xmlns:p14="http://schemas.microsoft.com/office/powerpoint/2010/main" val="1629141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5" y="359446"/>
            <a:ext cx="9943184" cy="830997"/>
          </a:xfrm>
          <a:prstGeom prst="rect">
            <a:avLst/>
          </a:prstGeom>
          <a:noFill/>
        </p:spPr>
        <p:txBody>
          <a:bodyPr wrap="square" rtlCol="0">
            <a:spAutoFit/>
          </a:bodyPr>
          <a:lstStyle/>
          <a:p>
            <a:r>
              <a:rPr lang="en-US" sz="4800" b="1" dirty="0" smtClean="0">
                <a:solidFill>
                  <a:schemeClr val="bg1"/>
                </a:solidFill>
                <a:latin typeface="Gabriola" panose="04040605051002020D02" pitchFamily="82" charset="0"/>
              </a:rPr>
              <a:t>Insert musical selection lyrics here</a:t>
            </a:r>
          </a:p>
        </p:txBody>
      </p:sp>
    </p:spTree>
    <p:extLst>
      <p:ext uri="{BB962C8B-B14F-4D97-AF65-F5344CB8AC3E}">
        <p14:creationId xmlns:p14="http://schemas.microsoft.com/office/powerpoint/2010/main" val="1868799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 name="Content Placeholder 1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68994"/>
            <a:ext cx="12192000" cy="8621153"/>
          </a:xfrm>
        </p:spPr>
      </p:pic>
      <p:sp>
        <p:nvSpPr>
          <p:cNvPr id="14" name="Rectangle 13"/>
          <p:cNvSpPr/>
          <p:nvPr/>
        </p:nvSpPr>
        <p:spPr>
          <a:xfrm>
            <a:off x="6881251" y="1079424"/>
            <a:ext cx="5729849" cy="4524315"/>
          </a:xfrm>
          <a:prstGeom prst="rect">
            <a:avLst/>
          </a:prstGeom>
        </p:spPr>
        <p:txBody>
          <a:bodyPr wrap="square">
            <a:spAutoFit/>
          </a:bodyPr>
          <a:lstStyle/>
          <a:p>
            <a:pPr algn="ctr"/>
            <a:r>
              <a:rPr lang="en-US" sz="9600" b="1" dirty="0" smtClean="0">
                <a:solidFill>
                  <a:schemeClr val="bg1">
                    <a:lumMod val="85000"/>
                  </a:schemeClr>
                </a:solidFill>
                <a:effectLst>
                  <a:outerShdw blurRad="38100" dist="38100" dir="2700000" algn="tl">
                    <a:srgbClr val="000000">
                      <a:alpha val="43137"/>
                    </a:srgbClr>
                  </a:outerShdw>
                </a:effectLst>
                <a:latin typeface="Gabriola" panose="04040605051002020D02" pitchFamily="82" charset="0"/>
              </a:rPr>
              <a:t>Gifts </a:t>
            </a:r>
          </a:p>
          <a:p>
            <a:pPr algn="ctr"/>
            <a:r>
              <a:rPr lang="en-US" sz="9600" b="1" dirty="0" smtClean="0">
                <a:solidFill>
                  <a:schemeClr val="bg1">
                    <a:lumMod val="85000"/>
                  </a:schemeClr>
                </a:solidFill>
                <a:effectLst>
                  <a:outerShdw blurRad="38100" dist="38100" dir="2700000" algn="tl">
                    <a:srgbClr val="000000">
                      <a:alpha val="43137"/>
                    </a:srgbClr>
                  </a:outerShdw>
                </a:effectLst>
                <a:latin typeface="Gabriola" panose="04040605051002020D02" pitchFamily="82" charset="0"/>
              </a:rPr>
              <a:t>from the Shepherds</a:t>
            </a:r>
            <a:endParaRPr lang="en-US" sz="9600" b="1" dirty="0">
              <a:solidFill>
                <a:schemeClr val="bg1">
                  <a:lumMod val="85000"/>
                </a:schemeClr>
              </a:solidFill>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2227667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xmlns="" id="{EFBEC480-47D0-1E48-A6FA-DCE0259A33E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630" y="1025"/>
            <a:ext cx="12184759" cy="6855958"/>
          </a:xfrm>
          <a:prstGeom prst="rect">
            <a:avLst/>
          </a:prstGeom>
        </p:spPr>
      </p:pic>
      <p:sp>
        <p:nvSpPr>
          <p:cNvPr id="4" name="TextBox 3"/>
          <p:cNvSpPr txBox="1"/>
          <p:nvPr/>
        </p:nvSpPr>
        <p:spPr>
          <a:xfrm>
            <a:off x="1101804" y="359445"/>
            <a:ext cx="9582237" cy="5262979"/>
          </a:xfrm>
          <a:prstGeom prst="rect">
            <a:avLst/>
          </a:prstGeom>
          <a:noFill/>
        </p:spPr>
        <p:txBody>
          <a:bodyPr wrap="square" rtlCol="0">
            <a:spAutoFit/>
          </a:bodyPr>
          <a:lstStyle/>
          <a:p>
            <a:r>
              <a:rPr lang="en-US" sz="4800" b="1" dirty="0">
                <a:solidFill>
                  <a:schemeClr val="bg1"/>
                </a:solidFill>
                <a:latin typeface="Gabriola" panose="04040605051002020D02" pitchFamily="82" charset="0"/>
              </a:rPr>
              <a:t>So they hurried off and found Mary and Joseph, and the baby, who was lying in the manger. When they had seen him, they spread the word concerning what had been told them about this child, and all who heard it were amazed at what the shepherds said to </a:t>
            </a:r>
            <a:r>
              <a:rPr lang="en-US" sz="4800" b="1" dirty="0" smtClean="0">
                <a:solidFill>
                  <a:schemeClr val="bg1"/>
                </a:solidFill>
                <a:latin typeface="Gabriola" panose="04040605051002020D02" pitchFamily="82" charset="0"/>
              </a:rPr>
              <a:t>them.</a:t>
            </a:r>
          </a:p>
          <a:p>
            <a:pPr algn="r"/>
            <a:r>
              <a:rPr lang="en-US" sz="4800" b="1" dirty="0" smtClean="0">
                <a:solidFill>
                  <a:schemeClr val="bg1"/>
                </a:solidFill>
                <a:latin typeface="Gabriola" panose="04040605051002020D02" pitchFamily="82" charset="0"/>
              </a:rPr>
              <a:t>~Luke 2:16-18</a:t>
            </a:r>
            <a:endParaRPr lang="en-US" sz="4800" b="1" dirty="0">
              <a:solidFill>
                <a:schemeClr val="bg1"/>
              </a:solidFill>
              <a:latin typeface="Gabriola" panose="04040605051002020D02" pitchFamily="82" charset="0"/>
            </a:endParaRPr>
          </a:p>
        </p:txBody>
      </p:sp>
    </p:spTree>
    <p:extLst>
      <p:ext uri="{BB962C8B-B14F-4D97-AF65-F5344CB8AC3E}">
        <p14:creationId xmlns:p14="http://schemas.microsoft.com/office/powerpoint/2010/main" val="275655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FAF79ADD534E9D7939BB3D91C5F4" ma:contentTypeVersion="9" ma:contentTypeDescription="Create a new document." ma:contentTypeScope="" ma:versionID="0a2c7f4b377ae96894de120dbecc7fe1">
  <xsd:schema xmlns:xsd="http://www.w3.org/2001/XMLSchema" xmlns:xs="http://www.w3.org/2001/XMLSchema" xmlns:p="http://schemas.microsoft.com/office/2006/metadata/properties" xmlns:ns2="c69a51ff-f504-4f39-bbd9-98adfcf4804e" xmlns:ns3="651b9240-0ba4-4f74-b1bb-bfa6ffb64563" targetNamespace="http://schemas.microsoft.com/office/2006/metadata/properties" ma:root="true" ma:fieldsID="60435d057d9c02cc5c7a9db0cd7604cb" ns2:_="" ns3:_="">
    <xsd:import namespace="c69a51ff-f504-4f39-bbd9-98adfcf4804e"/>
    <xsd:import namespace="651b9240-0ba4-4f74-b1bb-bfa6ffb645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a51ff-f504-4f39-bbd9-98adfcf480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b9240-0ba4-4f74-b1bb-bfa6ffb6456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4FB2C9-2E1C-4055-B0F5-9E1EA71407C8}"/>
</file>

<file path=customXml/itemProps2.xml><?xml version="1.0" encoding="utf-8"?>
<ds:datastoreItem xmlns:ds="http://schemas.openxmlformats.org/officeDocument/2006/customXml" ds:itemID="{CA6F505C-988B-4BF2-9D1A-6C00FA669F80}"/>
</file>

<file path=customXml/itemProps3.xml><?xml version="1.0" encoding="utf-8"?>
<ds:datastoreItem xmlns:ds="http://schemas.openxmlformats.org/officeDocument/2006/customXml" ds:itemID="{85594F4F-29EF-40B0-A4A9-30191975D176}"/>
</file>

<file path=docProps/app.xml><?xml version="1.0" encoding="utf-8"?>
<Properties xmlns="http://schemas.openxmlformats.org/officeDocument/2006/extended-properties" xmlns:vt="http://schemas.openxmlformats.org/officeDocument/2006/docPropsVTypes">
  <Template>Office Theme</Template>
  <TotalTime>2730</TotalTime>
  <Words>524</Words>
  <Application>Microsoft Office PowerPoint</Application>
  <PresentationFormat>Widescreen</PresentationFormat>
  <Paragraphs>66</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Gabriola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Meyer</dc:creator>
  <cp:lastModifiedBy>Kristi Meyer</cp:lastModifiedBy>
  <cp:revision>23</cp:revision>
  <dcterms:created xsi:type="dcterms:W3CDTF">2019-06-21T21:39:59Z</dcterms:created>
  <dcterms:modified xsi:type="dcterms:W3CDTF">2020-06-27T20:47:30Z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0x010100FC83FAF79ADD534E9D7939BB3D91C5F4</vt:lpwstr>
  </property>
</Properties>
</file>