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5" r:id="rId5"/>
  </p:sldMasterIdLst>
  <p:notesMasterIdLst>
    <p:notesMasterId r:id="rId45"/>
  </p:notesMasterIdLst>
  <p:sldIdLst>
    <p:sldId id="259" r:id="rId6"/>
    <p:sldId id="261" r:id="rId7"/>
    <p:sldId id="256" r:id="rId8"/>
    <p:sldId id="299" r:id="rId9"/>
    <p:sldId id="262" r:id="rId10"/>
    <p:sldId id="267" r:id="rId11"/>
    <p:sldId id="300" r:id="rId12"/>
    <p:sldId id="301" r:id="rId13"/>
    <p:sldId id="302" r:id="rId14"/>
    <p:sldId id="303" r:id="rId15"/>
    <p:sldId id="258" r:id="rId16"/>
    <p:sldId id="304" r:id="rId17"/>
    <p:sldId id="305" r:id="rId18"/>
    <p:sldId id="306" r:id="rId19"/>
    <p:sldId id="307" r:id="rId20"/>
    <p:sldId id="308" r:id="rId21"/>
    <p:sldId id="309" r:id="rId22"/>
    <p:sldId id="310" r:id="rId23"/>
    <p:sldId id="311" r:id="rId24"/>
    <p:sldId id="312" r:id="rId25"/>
    <p:sldId id="313" r:id="rId26"/>
    <p:sldId id="314" r:id="rId27"/>
    <p:sldId id="315" r:id="rId28"/>
    <p:sldId id="287" r:id="rId29"/>
    <p:sldId id="316" r:id="rId30"/>
    <p:sldId id="317" r:id="rId31"/>
    <p:sldId id="318" r:id="rId32"/>
    <p:sldId id="319" r:id="rId33"/>
    <p:sldId id="320" r:id="rId34"/>
    <p:sldId id="323" r:id="rId35"/>
    <p:sldId id="322" r:id="rId36"/>
    <p:sldId id="329" r:id="rId37"/>
    <p:sldId id="321" r:id="rId38"/>
    <p:sldId id="324" r:id="rId39"/>
    <p:sldId id="325" r:id="rId40"/>
    <p:sldId id="326" r:id="rId41"/>
    <p:sldId id="327" r:id="rId42"/>
    <p:sldId id="328" r:id="rId43"/>
    <p:sldId id="298"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A370"/>
    <a:srgbClr val="2D1FB9"/>
    <a:srgbClr val="AA7510"/>
    <a:srgbClr val="00A8AA"/>
    <a:srgbClr val="D3AF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481"/>
    <p:restoredTop sz="94695"/>
  </p:normalViewPr>
  <p:slideViewPr>
    <p:cSldViewPr snapToGrid="0">
      <p:cViewPr varScale="1">
        <p:scale>
          <a:sx n="103" d="100"/>
          <a:sy n="103" d="100"/>
        </p:scale>
        <p:origin x="138"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presProps" Target="presProps.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 L. Jahns" userId="80c6ce05-2d39-4380-b849-13d17bdc9c86" providerId="ADAL" clId="{B7793250-25A3-4BA0-A1E2-2F1DBB34A86C}"/>
    <pc:docChg chg="modSld">
      <pc:chgData name="Ann L. Jahns" userId="80c6ce05-2d39-4380-b849-13d17bdc9c86" providerId="ADAL" clId="{B7793250-25A3-4BA0-A1E2-2F1DBB34A86C}" dt="2023-08-25T18:46:01.611" v="21" actId="20577"/>
      <pc:docMkLst>
        <pc:docMk/>
      </pc:docMkLst>
      <pc:sldChg chg="modSp mod">
        <pc:chgData name="Ann L. Jahns" userId="80c6ce05-2d39-4380-b849-13d17bdc9c86" providerId="ADAL" clId="{B7793250-25A3-4BA0-A1E2-2F1DBB34A86C}" dt="2023-08-25T18:42:30.869" v="0" actId="20577"/>
        <pc:sldMkLst>
          <pc:docMk/>
          <pc:sldMk cId="3864383694" sldId="319"/>
        </pc:sldMkLst>
        <pc:spChg chg="mod">
          <ac:chgData name="Ann L. Jahns" userId="80c6ce05-2d39-4380-b849-13d17bdc9c86" providerId="ADAL" clId="{B7793250-25A3-4BA0-A1E2-2F1DBB34A86C}" dt="2023-08-25T18:42:30.869" v="0" actId="20577"/>
          <ac:spMkLst>
            <pc:docMk/>
            <pc:sldMk cId="3864383694" sldId="319"/>
            <ac:spMk id="3" creationId="{5D73555E-7B85-31B8-304C-A7D3025A6F9D}"/>
          </ac:spMkLst>
        </pc:spChg>
      </pc:sldChg>
      <pc:sldChg chg="modSp mod">
        <pc:chgData name="Ann L. Jahns" userId="80c6ce05-2d39-4380-b849-13d17bdc9c86" providerId="ADAL" clId="{B7793250-25A3-4BA0-A1E2-2F1DBB34A86C}" dt="2023-08-25T18:46:01.611" v="21" actId="20577"/>
        <pc:sldMkLst>
          <pc:docMk/>
          <pc:sldMk cId="3605489367" sldId="325"/>
        </pc:sldMkLst>
        <pc:spChg chg="mod">
          <ac:chgData name="Ann L. Jahns" userId="80c6ce05-2d39-4380-b849-13d17bdc9c86" providerId="ADAL" clId="{B7793250-25A3-4BA0-A1E2-2F1DBB34A86C}" dt="2023-08-25T18:46:01.611" v="21" actId="20577"/>
          <ac:spMkLst>
            <pc:docMk/>
            <pc:sldMk cId="3605489367" sldId="325"/>
            <ac:spMk id="3" creationId="{41045DDA-0644-C0C4-2D01-69C8F25D8AE0}"/>
          </ac:spMkLst>
        </pc:spChg>
      </pc:sldChg>
      <pc:sldChg chg="modSp mod">
        <pc:chgData name="Ann L. Jahns" userId="80c6ce05-2d39-4380-b849-13d17bdc9c86" providerId="ADAL" clId="{B7793250-25A3-4BA0-A1E2-2F1DBB34A86C}" dt="2023-08-25T18:44:04.889" v="1" actId="6549"/>
        <pc:sldMkLst>
          <pc:docMk/>
          <pc:sldMk cId="2191339004" sldId="329"/>
        </pc:sldMkLst>
        <pc:spChg chg="mod">
          <ac:chgData name="Ann L. Jahns" userId="80c6ce05-2d39-4380-b849-13d17bdc9c86" providerId="ADAL" clId="{B7793250-25A3-4BA0-A1E2-2F1DBB34A86C}" dt="2023-08-25T18:44:04.889" v="1" actId="6549"/>
          <ac:spMkLst>
            <pc:docMk/>
            <pc:sldMk cId="2191339004" sldId="329"/>
            <ac:spMk id="3" creationId="{75D17764-87BE-B59D-4643-2AE843CCCE9C}"/>
          </ac:spMkLst>
        </pc:spChg>
      </pc:sldChg>
    </pc:docChg>
  </pc:docChgLst>
  <pc:docChgLst>
    <pc:chgData name="Laura Schulz" userId="c3a109e5-447a-4943-9f36-aedffcf34de0" providerId="ADAL" clId="{D077382B-934E-4CDD-8314-8E796B08782C}"/>
    <pc:docChg chg="modSld">
      <pc:chgData name="Laura Schulz" userId="c3a109e5-447a-4943-9f36-aedffcf34de0" providerId="ADAL" clId="{D077382B-934E-4CDD-8314-8E796B08782C}" dt="2023-08-25T19:14:41.585" v="8" actId="20577"/>
      <pc:docMkLst>
        <pc:docMk/>
      </pc:docMkLst>
      <pc:sldChg chg="modSp mod">
        <pc:chgData name="Laura Schulz" userId="c3a109e5-447a-4943-9f36-aedffcf34de0" providerId="ADAL" clId="{D077382B-934E-4CDD-8314-8E796B08782C}" dt="2023-08-25T19:14:41.585" v="8" actId="20577"/>
        <pc:sldMkLst>
          <pc:docMk/>
          <pc:sldMk cId="1918243283" sldId="298"/>
        </pc:sldMkLst>
        <pc:spChg chg="mod">
          <ac:chgData name="Laura Schulz" userId="c3a109e5-447a-4943-9f36-aedffcf34de0" providerId="ADAL" clId="{D077382B-934E-4CDD-8314-8E796B08782C}" dt="2023-08-25T19:14:41.585" v="8" actId="20577"/>
          <ac:spMkLst>
            <pc:docMk/>
            <pc:sldMk cId="1918243283" sldId="298"/>
            <ac:spMk id="3" creationId="{75D17764-87BE-B59D-4643-2AE843CCCE9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9FAE44-8826-5A4A-A52B-B8FF23F4F572}" type="datetimeFigureOut">
              <a:rPr lang="en-US" smtClean="0"/>
              <a:t>8/25/2023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7242B3-925E-D84A-A9EE-5F5D57B7E647}" type="slidenum">
              <a:rPr lang="en-US" smtClean="0"/>
              <a:t>‹#›</a:t>
            </a:fld>
            <a:endParaRPr lang="en-US"/>
          </a:p>
        </p:txBody>
      </p:sp>
    </p:spTree>
    <p:extLst>
      <p:ext uri="{BB962C8B-B14F-4D97-AF65-F5344CB8AC3E}">
        <p14:creationId xmlns:p14="http://schemas.microsoft.com/office/powerpoint/2010/main" val="2227164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D7242B3-925E-D84A-A9EE-5F5D57B7E647}" type="slidenum">
              <a:rPr lang="en-US" smtClean="0"/>
              <a:t>5</a:t>
            </a:fld>
            <a:endParaRPr lang="en-US"/>
          </a:p>
        </p:txBody>
      </p:sp>
    </p:spTree>
    <p:extLst>
      <p:ext uri="{BB962C8B-B14F-4D97-AF65-F5344CB8AC3E}">
        <p14:creationId xmlns:p14="http://schemas.microsoft.com/office/powerpoint/2010/main" val="5390490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D7242B3-925E-D84A-A9EE-5F5D57B7E647}" type="slidenum">
              <a:rPr lang="en-US" smtClean="0"/>
              <a:t>16</a:t>
            </a:fld>
            <a:endParaRPr lang="en-US"/>
          </a:p>
        </p:txBody>
      </p:sp>
    </p:spTree>
    <p:extLst>
      <p:ext uri="{BB962C8B-B14F-4D97-AF65-F5344CB8AC3E}">
        <p14:creationId xmlns:p14="http://schemas.microsoft.com/office/powerpoint/2010/main" val="20724823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D7242B3-925E-D84A-A9EE-5F5D57B7E647}" type="slidenum">
              <a:rPr lang="en-US" smtClean="0"/>
              <a:t>17</a:t>
            </a:fld>
            <a:endParaRPr lang="en-US"/>
          </a:p>
        </p:txBody>
      </p:sp>
    </p:spTree>
    <p:extLst>
      <p:ext uri="{BB962C8B-B14F-4D97-AF65-F5344CB8AC3E}">
        <p14:creationId xmlns:p14="http://schemas.microsoft.com/office/powerpoint/2010/main" val="34287849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D7242B3-925E-D84A-A9EE-5F5D57B7E647}" type="slidenum">
              <a:rPr lang="en-US" smtClean="0"/>
              <a:t>18</a:t>
            </a:fld>
            <a:endParaRPr lang="en-US"/>
          </a:p>
        </p:txBody>
      </p:sp>
    </p:spTree>
    <p:extLst>
      <p:ext uri="{BB962C8B-B14F-4D97-AF65-F5344CB8AC3E}">
        <p14:creationId xmlns:p14="http://schemas.microsoft.com/office/powerpoint/2010/main" val="39963139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D7242B3-925E-D84A-A9EE-5F5D57B7E647}" type="slidenum">
              <a:rPr lang="en-US" smtClean="0"/>
              <a:t>19</a:t>
            </a:fld>
            <a:endParaRPr lang="en-US"/>
          </a:p>
        </p:txBody>
      </p:sp>
    </p:spTree>
    <p:extLst>
      <p:ext uri="{BB962C8B-B14F-4D97-AF65-F5344CB8AC3E}">
        <p14:creationId xmlns:p14="http://schemas.microsoft.com/office/powerpoint/2010/main" val="41650369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D7242B3-925E-D84A-A9EE-5F5D57B7E647}" type="slidenum">
              <a:rPr lang="en-US" smtClean="0"/>
              <a:t>21</a:t>
            </a:fld>
            <a:endParaRPr lang="en-US"/>
          </a:p>
        </p:txBody>
      </p:sp>
    </p:spTree>
    <p:extLst>
      <p:ext uri="{BB962C8B-B14F-4D97-AF65-F5344CB8AC3E}">
        <p14:creationId xmlns:p14="http://schemas.microsoft.com/office/powerpoint/2010/main" val="16620597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D7242B3-925E-D84A-A9EE-5F5D57B7E647}" type="slidenum">
              <a:rPr lang="en-US" smtClean="0"/>
              <a:t>23</a:t>
            </a:fld>
            <a:endParaRPr lang="en-US"/>
          </a:p>
        </p:txBody>
      </p:sp>
    </p:spTree>
    <p:extLst>
      <p:ext uri="{BB962C8B-B14F-4D97-AF65-F5344CB8AC3E}">
        <p14:creationId xmlns:p14="http://schemas.microsoft.com/office/powerpoint/2010/main" val="23674251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D7242B3-925E-D84A-A9EE-5F5D57B7E647}" type="slidenum">
              <a:rPr lang="en-US" smtClean="0"/>
              <a:t>26</a:t>
            </a:fld>
            <a:endParaRPr lang="en-US"/>
          </a:p>
        </p:txBody>
      </p:sp>
    </p:spTree>
    <p:extLst>
      <p:ext uri="{BB962C8B-B14F-4D97-AF65-F5344CB8AC3E}">
        <p14:creationId xmlns:p14="http://schemas.microsoft.com/office/powerpoint/2010/main" val="39289246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D7242B3-925E-D84A-A9EE-5F5D57B7E647}" type="slidenum">
              <a:rPr lang="en-US" smtClean="0"/>
              <a:t>27</a:t>
            </a:fld>
            <a:endParaRPr lang="en-US"/>
          </a:p>
        </p:txBody>
      </p:sp>
    </p:spTree>
    <p:extLst>
      <p:ext uri="{BB962C8B-B14F-4D97-AF65-F5344CB8AC3E}">
        <p14:creationId xmlns:p14="http://schemas.microsoft.com/office/powerpoint/2010/main" val="14841242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D7242B3-925E-D84A-A9EE-5F5D57B7E647}" type="slidenum">
              <a:rPr lang="en-US" smtClean="0"/>
              <a:t>28</a:t>
            </a:fld>
            <a:endParaRPr lang="en-US"/>
          </a:p>
        </p:txBody>
      </p:sp>
    </p:spTree>
    <p:extLst>
      <p:ext uri="{BB962C8B-B14F-4D97-AF65-F5344CB8AC3E}">
        <p14:creationId xmlns:p14="http://schemas.microsoft.com/office/powerpoint/2010/main" val="40875504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D7242B3-925E-D84A-A9EE-5F5D57B7E647}" type="slidenum">
              <a:rPr lang="en-US" smtClean="0"/>
              <a:t>29</a:t>
            </a:fld>
            <a:endParaRPr lang="en-US"/>
          </a:p>
        </p:txBody>
      </p:sp>
    </p:spTree>
    <p:extLst>
      <p:ext uri="{BB962C8B-B14F-4D97-AF65-F5344CB8AC3E}">
        <p14:creationId xmlns:p14="http://schemas.microsoft.com/office/powerpoint/2010/main" val="1558307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D7242B3-925E-D84A-A9EE-5F5D57B7E647}" type="slidenum">
              <a:rPr lang="en-US" smtClean="0"/>
              <a:t>6</a:t>
            </a:fld>
            <a:endParaRPr lang="en-US"/>
          </a:p>
        </p:txBody>
      </p:sp>
    </p:spTree>
    <p:extLst>
      <p:ext uri="{BB962C8B-B14F-4D97-AF65-F5344CB8AC3E}">
        <p14:creationId xmlns:p14="http://schemas.microsoft.com/office/powerpoint/2010/main" val="1207162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D7242B3-925E-D84A-A9EE-5F5D57B7E647}" type="slidenum">
              <a:rPr lang="en-US" smtClean="0"/>
              <a:t>31</a:t>
            </a:fld>
            <a:endParaRPr lang="en-US"/>
          </a:p>
        </p:txBody>
      </p:sp>
    </p:spTree>
    <p:extLst>
      <p:ext uri="{BB962C8B-B14F-4D97-AF65-F5344CB8AC3E}">
        <p14:creationId xmlns:p14="http://schemas.microsoft.com/office/powerpoint/2010/main" val="10214018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D7242B3-925E-D84A-A9EE-5F5D57B7E647}" type="slidenum">
              <a:rPr lang="en-US" smtClean="0"/>
              <a:t>35</a:t>
            </a:fld>
            <a:endParaRPr lang="en-US"/>
          </a:p>
        </p:txBody>
      </p:sp>
    </p:spTree>
    <p:extLst>
      <p:ext uri="{BB962C8B-B14F-4D97-AF65-F5344CB8AC3E}">
        <p14:creationId xmlns:p14="http://schemas.microsoft.com/office/powerpoint/2010/main" val="11783205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D7242B3-925E-D84A-A9EE-5F5D57B7E647}" type="slidenum">
              <a:rPr lang="en-US" smtClean="0"/>
              <a:t>7</a:t>
            </a:fld>
            <a:endParaRPr lang="en-US"/>
          </a:p>
        </p:txBody>
      </p:sp>
    </p:spTree>
    <p:extLst>
      <p:ext uri="{BB962C8B-B14F-4D97-AF65-F5344CB8AC3E}">
        <p14:creationId xmlns:p14="http://schemas.microsoft.com/office/powerpoint/2010/main" val="1167657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D7242B3-925E-D84A-A9EE-5F5D57B7E647}" type="slidenum">
              <a:rPr lang="en-US" smtClean="0"/>
              <a:t>8</a:t>
            </a:fld>
            <a:endParaRPr lang="en-US"/>
          </a:p>
        </p:txBody>
      </p:sp>
    </p:spTree>
    <p:extLst>
      <p:ext uri="{BB962C8B-B14F-4D97-AF65-F5344CB8AC3E}">
        <p14:creationId xmlns:p14="http://schemas.microsoft.com/office/powerpoint/2010/main" val="4259025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D7242B3-925E-D84A-A9EE-5F5D57B7E647}" type="slidenum">
              <a:rPr lang="en-US" smtClean="0"/>
              <a:t>10</a:t>
            </a:fld>
            <a:endParaRPr lang="en-US"/>
          </a:p>
        </p:txBody>
      </p:sp>
    </p:spTree>
    <p:extLst>
      <p:ext uri="{BB962C8B-B14F-4D97-AF65-F5344CB8AC3E}">
        <p14:creationId xmlns:p14="http://schemas.microsoft.com/office/powerpoint/2010/main" val="3442121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D7242B3-925E-D84A-A9EE-5F5D57B7E647}" type="slidenum">
              <a:rPr lang="en-US" smtClean="0"/>
              <a:t>12</a:t>
            </a:fld>
            <a:endParaRPr lang="en-US"/>
          </a:p>
        </p:txBody>
      </p:sp>
    </p:spTree>
    <p:extLst>
      <p:ext uri="{BB962C8B-B14F-4D97-AF65-F5344CB8AC3E}">
        <p14:creationId xmlns:p14="http://schemas.microsoft.com/office/powerpoint/2010/main" val="8090177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D7242B3-925E-D84A-A9EE-5F5D57B7E647}" type="slidenum">
              <a:rPr lang="en-US" smtClean="0"/>
              <a:t>13</a:t>
            </a:fld>
            <a:endParaRPr lang="en-US"/>
          </a:p>
        </p:txBody>
      </p:sp>
    </p:spTree>
    <p:extLst>
      <p:ext uri="{BB962C8B-B14F-4D97-AF65-F5344CB8AC3E}">
        <p14:creationId xmlns:p14="http://schemas.microsoft.com/office/powerpoint/2010/main" val="33780297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D7242B3-925E-D84A-A9EE-5F5D57B7E647}" type="slidenum">
              <a:rPr lang="en-US" smtClean="0"/>
              <a:t>14</a:t>
            </a:fld>
            <a:endParaRPr lang="en-US"/>
          </a:p>
        </p:txBody>
      </p:sp>
    </p:spTree>
    <p:extLst>
      <p:ext uri="{BB962C8B-B14F-4D97-AF65-F5344CB8AC3E}">
        <p14:creationId xmlns:p14="http://schemas.microsoft.com/office/powerpoint/2010/main" val="7568272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D7242B3-925E-D84A-A9EE-5F5D57B7E647}" type="slidenum">
              <a:rPr lang="en-US" smtClean="0"/>
              <a:t>15</a:t>
            </a:fld>
            <a:endParaRPr lang="en-US"/>
          </a:p>
        </p:txBody>
      </p:sp>
    </p:spTree>
    <p:extLst>
      <p:ext uri="{BB962C8B-B14F-4D97-AF65-F5344CB8AC3E}">
        <p14:creationId xmlns:p14="http://schemas.microsoft.com/office/powerpoint/2010/main" val="3415485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5F1E0-845F-5AF8-A651-54092C332C12}"/>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E93D985-9F0E-F7D7-8FC6-6C0E1E041EE6}"/>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8FBB2C1-FDFD-AD12-0900-806FAD62CED5}"/>
              </a:ext>
            </a:extLst>
          </p:cNvPr>
          <p:cNvSpPr>
            <a:spLocks noGrp="1"/>
          </p:cNvSpPr>
          <p:nvPr>
            <p:ph type="dt" sz="half" idx="10"/>
          </p:nvPr>
        </p:nvSpPr>
        <p:spPr>
          <a:xfrm>
            <a:off x="838200" y="6356350"/>
            <a:ext cx="2743200" cy="365125"/>
          </a:xfrm>
          <a:prstGeom prst="rect">
            <a:avLst/>
          </a:prstGeom>
        </p:spPr>
        <p:txBody>
          <a:bodyPr/>
          <a:lstStyle/>
          <a:p>
            <a:fld id="{2C603A64-2AED-554E-8F80-579B7495CC45}" type="datetimeFigureOut">
              <a:rPr lang="en-US" smtClean="0"/>
              <a:t>8/25/2023</a:t>
            </a:fld>
            <a:endParaRPr lang="en-US"/>
          </a:p>
        </p:txBody>
      </p:sp>
      <p:sp>
        <p:nvSpPr>
          <p:cNvPr id="5" name="Footer Placeholder 4">
            <a:extLst>
              <a:ext uri="{FF2B5EF4-FFF2-40B4-BE49-F238E27FC236}">
                <a16:creationId xmlns:a16="http://schemas.microsoft.com/office/drawing/2014/main" id="{B36B46BE-BFA5-7BEF-E167-68EC6F54F07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2236BE4F-3179-7EC1-9F26-E2B5404B6947}"/>
              </a:ext>
            </a:extLst>
          </p:cNvPr>
          <p:cNvSpPr>
            <a:spLocks noGrp="1"/>
          </p:cNvSpPr>
          <p:nvPr>
            <p:ph type="sldNum" sz="quarter" idx="12"/>
          </p:nvPr>
        </p:nvSpPr>
        <p:spPr>
          <a:xfrm>
            <a:off x="8610600" y="6356350"/>
            <a:ext cx="2743200" cy="365125"/>
          </a:xfrm>
          <a:prstGeom prst="rect">
            <a:avLst/>
          </a:prstGeom>
        </p:spPr>
        <p:txBody>
          <a:bodyPr/>
          <a:lstStyle/>
          <a:p>
            <a:fld id="{5FBEC6AF-D215-D14A-A4FC-7DEE2F7F122D}" type="slidenum">
              <a:rPr lang="en-US" smtClean="0"/>
              <a:t>‹#›</a:t>
            </a:fld>
            <a:endParaRPr lang="en-US"/>
          </a:p>
        </p:txBody>
      </p:sp>
    </p:spTree>
    <p:extLst>
      <p:ext uri="{BB962C8B-B14F-4D97-AF65-F5344CB8AC3E}">
        <p14:creationId xmlns:p14="http://schemas.microsoft.com/office/powerpoint/2010/main" val="3634289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CE136-D865-C2BA-5904-F294EE3AD0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B29E4D-1A96-9FE4-F8E4-EC36A7F8FF3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DB36C4E-3C6B-4F61-DEE6-23FDDF37CDD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CA96FFE-5958-D2F2-CF20-E5D4A3B08B02}"/>
              </a:ext>
            </a:extLst>
          </p:cNvPr>
          <p:cNvSpPr>
            <a:spLocks noGrp="1"/>
          </p:cNvSpPr>
          <p:nvPr>
            <p:ph type="dt" sz="half" idx="10"/>
          </p:nvPr>
        </p:nvSpPr>
        <p:spPr/>
        <p:txBody>
          <a:bodyPr/>
          <a:lstStyle/>
          <a:p>
            <a:fld id="{15B90884-DE87-D148-B4F1-5D954D80F4E3}" type="datetimeFigureOut">
              <a:rPr lang="en-US" smtClean="0"/>
              <a:t>8/25/2023</a:t>
            </a:fld>
            <a:endParaRPr lang="en-US"/>
          </a:p>
        </p:txBody>
      </p:sp>
      <p:sp>
        <p:nvSpPr>
          <p:cNvPr id="6" name="Footer Placeholder 5">
            <a:extLst>
              <a:ext uri="{FF2B5EF4-FFF2-40B4-BE49-F238E27FC236}">
                <a16:creationId xmlns:a16="http://schemas.microsoft.com/office/drawing/2014/main" id="{347E82BF-9468-6A86-426F-16BDE919BB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D916D8-0FD0-FF30-01CC-323425A95F4A}"/>
              </a:ext>
            </a:extLst>
          </p:cNvPr>
          <p:cNvSpPr>
            <a:spLocks noGrp="1"/>
          </p:cNvSpPr>
          <p:nvPr>
            <p:ph type="sldNum" sz="quarter" idx="12"/>
          </p:nvPr>
        </p:nvSpPr>
        <p:spPr/>
        <p:txBody>
          <a:bodyPr/>
          <a:lstStyle/>
          <a:p>
            <a:fld id="{3D5168F1-5279-2149-8412-2F408AB5A8A7}" type="slidenum">
              <a:rPr lang="en-US" smtClean="0"/>
              <a:t>‹#›</a:t>
            </a:fld>
            <a:endParaRPr lang="en-US"/>
          </a:p>
        </p:txBody>
      </p:sp>
    </p:spTree>
    <p:extLst>
      <p:ext uri="{BB962C8B-B14F-4D97-AF65-F5344CB8AC3E}">
        <p14:creationId xmlns:p14="http://schemas.microsoft.com/office/powerpoint/2010/main" val="3385865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F68EB-E440-6345-5831-ED20EC5C21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31961D0-F25B-DD4E-E970-BA1B4590D3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705B09-6C95-A3F3-0E44-B9C6637BEE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6B4781A-B893-C6EB-8B63-1AB342F21F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D21059-9987-69F0-8CEC-132B342CE88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00A6A82-5252-21B4-30E6-6E40DDCCC24F}"/>
              </a:ext>
            </a:extLst>
          </p:cNvPr>
          <p:cNvSpPr>
            <a:spLocks noGrp="1"/>
          </p:cNvSpPr>
          <p:nvPr>
            <p:ph type="dt" sz="half" idx="10"/>
          </p:nvPr>
        </p:nvSpPr>
        <p:spPr/>
        <p:txBody>
          <a:bodyPr/>
          <a:lstStyle/>
          <a:p>
            <a:fld id="{15B90884-DE87-D148-B4F1-5D954D80F4E3}" type="datetimeFigureOut">
              <a:rPr lang="en-US" smtClean="0"/>
              <a:t>8/25/2023</a:t>
            </a:fld>
            <a:endParaRPr lang="en-US"/>
          </a:p>
        </p:txBody>
      </p:sp>
      <p:sp>
        <p:nvSpPr>
          <p:cNvPr id="8" name="Footer Placeholder 7">
            <a:extLst>
              <a:ext uri="{FF2B5EF4-FFF2-40B4-BE49-F238E27FC236}">
                <a16:creationId xmlns:a16="http://schemas.microsoft.com/office/drawing/2014/main" id="{0AD9343D-B7F6-76E2-5D98-61525C5CAE8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D7904C8-292C-FCA4-98EB-26C4A99EC7D6}"/>
              </a:ext>
            </a:extLst>
          </p:cNvPr>
          <p:cNvSpPr>
            <a:spLocks noGrp="1"/>
          </p:cNvSpPr>
          <p:nvPr>
            <p:ph type="sldNum" sz="quarter" idx="12"/>
          </p:nvPr>
        </p:nvSpPr>
        <p:spPr/>
        <p:txBody>
          <a:bodyPr/>
          <a:lstStyle/>
          <a:p>
            <a:fld id="{3D5168F1-5279-2149-8412-2F408AB5A8A7}" type="slidenum">
              <a:rPr lang="en-US" smtClean="0"/>
              <a:t>‹#›</a:t>
            </a:fld>
            <a:endParaRPr lang="en-US"/>
          </a:p>
        </p:txBody>
      </p:sp>
    </p:spTree>
    <p:extLst>
      <p:ext uri="{BB962C8B-B14F-4D97-AF65-F5344CB8AC3E}">
        <p14:creationId xmlns:p14="http://schemas.microsoft.com/office/powerpoint/2010/main" val="25489006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79E8E-E01A-2ADD-E7F4-A210244EBF4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1228649-C88B-F0B9-89B9-8054407687BB}"/>
              </a:ext>
            </a:extLst>
          </p:cNvPr>
          <p:cNvSpPr>
            <a:spLocks noGrp="1"/>
          </p:cNvSpPr>
          <p:nvPr>
            <p:ph type="dt" sz="half" idx="10"/>
          </p:nvPr>
        </p:nvSpPr>
        <p:spPr/>
        <p:txBody>
          <a:bodyPr/>
          <a:lstStyle/>
          <a:p>
            <a:fld id="{15B90884-DE87-D148-B4F1-5D954D80F4E3}" type="datetimeFigureOut">
              <a:rPr lang="en-US" smtClean="0"/>
              <a:t>8/25/2023</a:t>
            </a:fld>
            <a:endParaRPr lang="en-US"/>
          </a:p>
        </p:txBody>
      </p:sp>
      <p:sp>
        <p:nvSpPr>
          <p:cNvPr id="4" name="Footer Placeholder 3">
            <a:extLst>
              <a:ext uri="{FF2B5EF4-FFF2-40B4-BE49-F238E27FC236}">
                <a16:creationId xmlns:a16="http://schemas.microsoft.com/office/drawing/2014/main" id="{D32AB1BF-DCBF-D1A6-0E3E-5A072728DE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7CE5585-C99A-826E-6E97-4A8D4C21605F}"/>
              </a:ext>
            </a:extLst>
          </p:cNvPr>
          <p:cNvSpPr>
            <a:spLocks noGrp="1"/>
          </p:cNvSpPr>
          <p:nvPr>
            <p:ph type="sldNum" sz="quarter" idx="12"/>
          </p:nvPr>
        </p:nvSpPr>
        <p:spPr/>
        <p:txBody>
          <a:bodyPr/>
          <a:lstStyle/>
          <a:p>
            <a:fld id="{3D5168F1-5279-2149-8412-2F408AB5A8A7}" type="slidenum">
              <a:rPr lang="en-US" smtClean="0"/>
              <a:t>‹#›</a:t>
            </a:fld>
            <a:endParaRPr lang="en-US"/>
          </a:p>
        </p:txBody>
      </p:sp>
    </p:spTree>
    <p:extLst>
      <p:ext uri="{BB962C8B-B14F-4D97-AF65-F5344CB8AC3E}">
        <p14:creationId xmlns:p14="http://schemas.microsoft.com/office/powerpoint/2010/main" val="849441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3A40DE-2F2A-D09B-FD5C-A02D772CD164}"/>
              </a:ext>
            </a:extLst>
          </p:cNvPr>
          <p:cNvSpPr>
            <a:spLocks noGrp="1"/>
          </p:cNvSpPr>
          <p:nvPr>
            <p:ph type="dt" sz="half" idx="10"/>
          </p:nvPr>
        </p:nvSpPr>
        <p:spPr/>
        <p:txBody>
          <a:bodyPr/>
          <a:lstStyle/>
          <a:p>
            <a:fld id="{15B90884-DE87-D148-B4F1-5D954D80F4E3}" type="datetimeFigureOut">
              <a:rPr lang="en-US" smtClean="0"/>
              <a:t>8/25/2023</a:t>
            </a:fld>
            <a:endParaRPr lang="en-US"/>
          </a:p>
        </p:txBody>
      </p:sp>
      <p:sp>
        <p:nvSpPr>
          <p:cNvPr id="3" name="Footer Placeholder 2">
            <a:extLst>
              <a:ext uri="{FF2B5EF4-FFF2-40B4-BE49-F238E27FC236}">
                <a16:creationId xmlns:a16="http://schemas.microsoft.com/office/drawing/2014/main" id="{126BF5B5-0E92-1668-5EB1-4A184FDE316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F4E51CE-7D75-9A30-7577-1D184E041309}"/>
              </a:ext>
            </a:extLst>
          </p:cNvPr>
          <p:cNvSpPr>
            <a:spLocks noGrp="1"/>
          </p:cNvSpPr>
          <p:nvPr>
            <p:ph type="sldNum" sz="quarter" idx="12"/>
          </p:nvPr>
        </p:nvSpPr>
        <p:spPr/>
        <p:txBody>
          <a:bodyPr/>
          <a:lstStyle/>
          <a:p>
            <a:fld id="{3D5168F1-5279-2149-8412-2F408AB5A8A7}" type="slidenum">
              <a:rPr lang="en-US" smtClean="0"/>
              <a:t>‹#›</a:t>
            </a:fld>
            <a:endParaRPr lang="en-US"/>
          </a:p>
        </p:txBody>
      </p:sp>
    </p:spTree>
    <p:extLst>
      <p:ext uri="{BB962C8B-B14F-4D97-AF65-F5344CB8AC3E}">
        <p14:creationId xmlns:p14="http://schemas.microsoft.com/office/powerpoint/2010/main" val="6518984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30AB7-F693-9E70-BF1F-EEDB369A03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D78A072-C484-3FA9-45C2-D8B5998B8B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BC3EE58-9F71-04E2-D0C5-2B51BBA08F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1145EC-50F2-48FB-122F-C63A1C7FF178}"/>
              </a:ext>
            </a:extLst>
          </p:cNvPr>
          <p:cNvSpPr>
            <a:spLocks noGrp="1"/>
          </p:cNvSpPr>
          <p:nvPr>
            <p:ph type="dt" sz="half" idx="10"/>
          </p:nvPr>
        </p:nvSpPr>
        <p:spPr/>
        <p:txBody>
          <a:bodyPr/>
          <a:lstStyle/>
          <a:p>
            <a:fld id="{15B90884-DE87-D148-B4F1-5D954D80F4E3}" type="datetimeFigureOut">
              <a:rPr lang="en-US" smtClean="0"/>
              <a:t>8/25/2023</a:t>
            </a:fld>
            <a:endParaRPr lang="en-US"/>
          </a:p>
        </p:txBody>
      </p:sp>
      <p:sp>
        <p:nvSpPr>
          <p:cNvPr id="6" name="Footer Placeholder 5">
            <a:extLst>
              <a:ext uri="{FF2B5EF4-FFF2-40B4-BE49-F238E27FC236}">
                <a16:creationId xmlns:a16="http://schemas.microsoft.com/office/drawing/2014/main" id="{4F348FF6-BE10-6342-A572-D40653A7BE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F9C0EC-2708-C28F-0513-BE408BF95CC0}"/>
              </a:ext>
            </a:extLst>
          </p:cNvPr>
          <p:cNvSpPr>
            <a:spLocks noGrp="1"/>
          </p:cNvSpPr>
          <p:nvPr>
            <p:ph type="sldNum" sz="quarter" idx="12"/>
          </p:nvPr>
        </p:nvSpPr>
        <p:spPr/>
        <p:txBody>
          <a:bodyPr/>
          <a:lstStyle/>
          <a:p>
            <a:fld id="{3D5168F1-5279-2149-8412-2F408AB5A8A7}" type="slidenum">
              <a:rPr lang="en-US" smtClean="0"/>
              <a:t>‹#›</a:t>
            </a:fld>
            <a:endParaRPr lang="en-US"/>
          </a:p>
        </p:txBody>
      </p:sp>
    </p:spTree>
    <p:extLst>
      <p:ext uri="{BB962C8B-B14F-4D97-AF65-F5344CB8AC3E}">
        <p14:creationId xmlns:p14="http://schemas.microsoft.com/office/powerpoint/2010/main" val="34923199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654D1-A24A-C2BB-87E6-D82F4AD58F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6037D15-D09D-F81E-D471-CCF0229993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F9C7324-CDB4-7F94-0769-C855ECB04C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0F11FE-82EE-E1AC-394F-2DA438DFA463}"/>
              </a:ext>
            </a:extLst>
          </p:cNvPr>
          <p:cNvSpPr>
            <a:spLocks noGrp="1"/>
          </p:cNvSpPr>
          <p:nvPr>
            <p:ph type="dt" sz="half" idx="10"/>
          </p:nvPr>
        </p:nvSpPr>
        <p:spPr/>
        <p:txBody>
          <a:bodyPr/>
          <a:lstStyle/>
          <a:p>
            <a:fld id="{15B90884-DE87-D148-B4F1-5D954D80F4E3}" type="datetimeFigureOut">
              <a:rPr lang="en-US" smtClean="0"/>
              <a:t>8/25/2023</a:t>
            </a:fld>
            <a:endParaRPr lang="en-US"/>
          </a:p>
        </p:txBody>
      </p:sp>
      <p:sp>
        <p:nvSpPr>
          <p:cNvPr id="6" name="Footer Placeholder 5">
            <a:extLst>
              <a:ext uri="{FF2B5EF4-FFF2-40B4-BE49-F238E27FC236}">
                <a16:creationId xmlns:a16="http://schemas.microsoft.com/office/drawing/2014/main" id="{6E69E410-13A7-73D6-A139-C2029A67B2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924BB-37BD-0BBE-34E7-3D6F94EF0699}"/>
              </a:ext>
            </a:extLst>
          </p:cNvPr>
          <p:cNvSpPr>
            <a:spLocks noGrp="1"/>
          </p:cNvSpPr>
          <p:nvPr>
            <p:ph type="sldNum" sz="quarter" idx="12"/>
          </p:nvPr>
        </p:nvSpPr>
        <p:spPr/>
        <p:txBody>
          <a:bodyPr/>
          <a:lstStyle/>
          <a:p>
            <a:fld id="{3D5168F1-5279-2149-8412-2F408AB5A8A7}" type="slidenum">
              <a:rPr lang="en-US" smtClean="0"/>
              <a:t>‹#›</a:t>
            </a:fld>
            <a:endParaRPr lang="en-US"/>
          </a:p>
        </p:txBody>
      </p:sp>
    </p:spTree>
    <p:extLst>
      <p:ext uri="{BB962C8B-B14F-4D97-AF65-F5344CB8AC3E}">
        <p14:creationId xmlns:p14="http://schemas.microsoft.com/office/powerpoint/2010/main" val="33674324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09966-F8FA-5942-0FA6-9A3E599205A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AFEDEC7-EB5A-AD83-6383-6819E63596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157F18-6DB6-1A1E-4F20-6940E3A3A3A4}"/>
              </a:ext>
            </a:extLst>
          </p:cNvPr>
          <p:cNvSpPr>
            <a:spLocks noGrp="1"/>
          </p:cNvSpPr>
          <p:nvPr>
            <p:ph type="dt" sz="half" idx="10"/>
          </p:nvPr>
        </p:nvSpPr>
        <p:spPr/>
        <p:txBody>
          <a:bodyPr/>
          <a:lstStyle/>
          <a:p>
            <a:fld id="{15B90884-DE87-D148-B4F1-5D954D80F4E3}" type="datetimeFigureOut">
              <a:rPr lang="en-US" smtClean="0"/>
              <a:t>8/25/2023</a:t>
            </a:fld>
            <a:endParaRPr lang="en-US"/>
          </a:p>
        </p:txBody>
      </p:sp>
      <p:sp>
        <p:nvSpPr>
          <p:cNvPr id="5" name="Footer Placeholder 4">
            <a:extLst>
              <a:ext uri="{FF2B5EF4-FFF2-40B4-BE49-F238E27FC236}">
                <a16:creationId xmlns:a16="http://schemas.microsoft.com/office/drawing/2014/main" id="{6A9EE38A-CF79-4205-74F2-35C1BA7400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A3B00C-6766-3ED3-D5D1-B7D7FA6FDF2B}"/>
              </a:ext>
            </a:extLst>
          </p:cNvPr>
          <p:cNvSpPr>
            <a:spLocks noGrp="1"/>
          </p:cNvSpPr>
          <p:nvPr>
            <p:ph type="sldNum" sz="quarter" idx="12"/>
          </p:nvPr>
        </p:nvSpPr>
        <p:spPr/>
        <p:txBody>
          <a:bodyPr/>
          <a:lstStyle/>
          <a:p>
            <a:fld id="{3D5168F1-5279-2149-8412-2F408AB5A8A7}" type="slidenum">
              <a:rPr lang="en-US" smtClean="0"/>
              <a:t>‹#›</a:t>
            </a:fld>
            <a:endParaRPr lang="en-US"/>
          </a:p>
        </p:txBody>
      </p:sp>
    </p:spTree>
    <p:extLst>
      <p:ext uri="{BB962C8B-B14F-4D97-AF65-F5344CB8AC3E}">
        <p14:creationId xmlns:p14="http://schemas.microsoft.com/office/powerpoint/2010/main" val="15367776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B8575C-F1AA-69A4-B494-21B8B340E5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9D63CCA-8ABE-8E24-2F3E-1D301698D0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0B048B-1BD5-39FA-865D-B08C8C2A974E}"/>
              </a:ext>
            </a:extLst>
          </p:cNvPr>
          <p:cNvSpPr>
            <a:spLocks noGrp="1"/>
          </p:cNvSpPr>
          <p:nvPr>
            <p:ph type="dt" sz="half" idx="10"/>
          </p:nvPr>
        </p:nvSpPr>
        <p:spPr/>
        <p:txBody>
          <a:bodyPr/>
          <a:lstStyle/>
          <a:p>
            <a:fld id="{15B90884-DE87-D148-B4F1-5D954D80F4E3}" type="datetimeFigureOut">
              <a:rPr lang="en-US" smtClean="0"/>
              <a:t>8/25/2023</a:t>
            </a:fld>
            <a:endParaRPr lang="en-US"/>
          </a:p>
        </p:txBody>
      </p:sp>
      <p:sp>
        <p:nvSpPr>
          <p:cNvPr id="5" name="Footer Placeholder 4">
            <a:extLst>
              <a:ext uri="{FF2B5EF4-FFF2-40B4-BE49-F238E27FC236}">
                <a16:creationId xmlns:a16="http://schemas.microsoft.com/office/drawing/2014/main" id="{E2A52F3E-AF73-6C1E-F533-2E96F74D59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AF3AA5-3CB9-DA00-B5B4-B7E9CED1DF4F}"/>
              </a:ext>
            </a:extLst>
          </p:cNvPr>
          <p:cNvSpPr>
            <a:spLocks noGrp="1"/>
          </p:cNvSpPr>
          <p:nvPr>
            <p:ph type="sldNum" sz="quarter" idx="12"/>
          </p:nvPr>
        </p:nvSpPr>
        <p:spPr/>
        <p:txBody>
          <a:bodyPr/>
          <a:lstStyle/>
          <a:p>
            <a:fld id="{3D5168F1-5279-2149-8412-2F408AB5A8A7}" type="slidenum">
              <a:rPr lang="en-US" smtClean="0"/>
              <a:t>‹#›</a:t>
            </a:fld>
            <a:endParaRPr lang="en-US"/>
          </a:p>
        </p:txBody>
      </p:sp>
    </p:spTree>
    <p:extLst>
      <p:ext uri="{BB962C8B-B14F-4D97-AF65-F5344CB8AC3E}">
        <p14:creationId xmlns:p14="http://schemas.microsoft.com/office/powerpoint/2010/main" val="1968034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69C0D-E4D2-EF11-597C-EDE85A4A4273}"/>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3DC073CD-7E35-61A8-C40B-998728F3154A}"/>
              </a:ext>
            </a:extLst>
          </p:cNvPr>
          <p:cNvSpPr>
            <a:spLocks noGrp="1"/>
          </p:cNvSpPr>
          <p:nvPr>
            <p:ph type="dt" sz="half" idx="10"/>
          </p:nvPr>
        </p:nvSpPr>
        <p:spPr>
          <a:xfrm>
            <a:off x="838200" y="6356350"/>
            <a:ext cx="2743200" cy="365125"/>
          </a:xfrm>
          <a:prstGeom prst="rect">
            <a:avLst/>
          </a:prstGeom>
        </p:spPr>
        <p:txBody>
          <a:bodyPr/>
          <a:lstStyle/>
          <a:p>
            <a:fld id="{2C603A64-2AED-554E-8F80-579B7495CC45}" type="datetimeFigureOut">
              <a:rPr lang="en-US" smtClean="0"/>
              <a:t>8/25/2023</a:t>
            </a:fld>
            <a:endParaRPr lang="en-US"/>
          </a:p>
        </p:txBody>
      </p:sp>
      <p:sp>
        <p:nvSpPr>
          <p:cNvPr id="4" name="Footer Placeholder 3">
            <a:extLst>
              <a:ext uri="{FF2B5EF4-FFF2-40B4-BE49-F238E27FC236}">
                <a16:creationId xmlns:a16="http://schemas.microsoft.com/office/drawing/2014/main" id="{3215C5DA-6475-0BF3-47B3-AFF7FFAF4DA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EBE28092-3CD3-9918-3770-1A17DDC7677D}"/>
              </a:ext>
            </a:extLst>
          </p:cNvPr>
          <p:cNvSpPr>
            <a:spLocks noGrp="1"/>
          </p:cNvSpPr>
          <p:nvPr>
            <p:ph type="sldNum" sz="quarter" idx="12"/>
          </p:nvPr>
        </p:nvSpPr>
        <p:spPr>
          <a:xfrm>
            <a:off x="8610600" y="6356350"/>
            <a:ext cx="2743200" cy="365125"/>
          </a:xfrm>
          <a:prstGeom prst="rect">
            <a:avLst/>
          </a:prstGeom>
        </p:spPr>
        <p:txBody>
          <a:bodyPr/>
          <a:lstStyle/>
          <a:p>
            <a:fld id="{5FBEC6AF-D215-D14A-A4FC-7DEE2F7F122D}" type="slidenum">
              <a:rPr lang="en-US" smtClean="0"/>
              <a:t>‹#›</a:t>
            </a:fld>
            <a:endParaRPr lang="en-US"/>
          </a:p>
        </p:txBody>
      </p:sp>
    </p:spTree>
    <p:extLst>
      <p:ext uri="{BB962C8B-B14F-4D97-AF65-F5344CB8AC3E}">
        <p14:creationId xmlns:p14="http://schemas.microsoft.com/office/powerpoint/2010/main" val="3404450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47C20-3D41-58E5-0081-E688633EF76F}"/>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891427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2891F-7B1D-47CB-2B91-B876F43EE6F2}"/>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514013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8AFC9-F022-24CA-F76D-B16D3C31D14E}"/>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73830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06AC6-D31D-D3EE-71B5-9499E4918FC2}"/>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657075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29DE2-E5A3-084E-EA79-C6229056CC6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A71D61C-5AFF-08E1-8E61-12B69851BB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35C6F9-8261-CC8B-6433-17C21F937407}"/>
              </a:ext>
            </a:extLst>
          </p:cNvPr>
          <p:cNvSpPr>
            <a:spLocks noGrp="1"/>
          </p:cNvSpPr>
          <p:nvPr>
            <p:ph type="dt" sz="half" idx="10"/>
          </p:nvPr>
        </p:nvSpPr>
        <p:spPr/>
        <p:txBody>
          <a:bodyPr/>
          <a:lstStyle/>
          <a:p>
            <a:fld id="{15B90884-DE87-D148-B4F1-5D954D80F4E3}" type="datetimeFigureOut">
              <a:rPr lang="en-US" smtClean="0"/>
              <a:t>8/25/2023</a:t>
            </a:fld>
            <a:endParaRPr lang="en-US"/>
          </a:p>
        </p:txBody>
      </p:sp>
      <p:sp>
        <p:nvSpPr>
          <p:cNvPr id="5" name="Footer Placeholder 4">
            <a:extLst>
              <a:ext uri="{FF2B5EF4-FFF2-40B4-BE49-F238E27FC236}">
                <a16:creationId xmlns:a16="http://schemas.microsoft.com/office/drawing/2014/main" id="{6BA474EE-C4DC-B6B3-AC38-17D90B9044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BB06C8-78EB-EEAD-4B6C-F31D6D608BDA}"/>
              </a:ext>
            </a:extLst>
          </p:cNvPr>
          <p:cNvSpPr>
            <a:spLocks noGrp="1"/>
          </p:cNvSpPr>
          <p:nvPr>
            <p:ph type="sldNum" sz="quarter" idx="12"/>
          </p:nvPr>
        </p:nvSpPr>
        <p:spPr/>
        <p:txBody>
          <a:bodyPr/>
          <a:lstStyle/>
          <a:p>
            <a:fld id="{3D5168F1-5279-2149-8412-2F408AB5A8A7}" type="slidenum">
              <a:rPr lang="en-US" smtClean="0"/>
              <a:t>‹#›</a:t>
            </a:fld>
            <a:endParaRPr lang="en-US"/>
          </a:p>
        </p:txBody>
      </p:sp>
    </p:spTree>
    <p:extLst>
      <p:ext uri="{BB962C8B-B14F-4D97-AF65-F5344CB8AC3E}">
        <p14:creationId xmlns:p14="http://schemas.microsoft.com/office/powerpoint/2010/main" val="3931921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4F1F6-55AB-0BE7-BDC9-D3D684C3F2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292BCD-9BC1-11A3-49DF-959BAAE03FC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5B6C78-9631-59D0-4D60-36AADFE0ED34}"/>
              </a:ext>
            </a:extLst>
          </p:cNvPr>
          <p:cNvSpPr>
            <a:spLocks noGrp="1"/>
          </p:cNvSpPr>
          <p:nvPr>
            <p:ph type="dt" sz="half" idx="10"/>
          </p:nvPr>
        </p:nvSpPr>
        <p:spPr/>
        <p:txBody>
          <a:bodyPr/>
          <a:lstStyle/>
          <a:p>
            <a:fld id="{15B90884-DE87-D148-B4F1-5D954D80F4E3}" type="datetimeFigureOut">
              <a:rPr lang="en-US" smtClean="0"/>
              <a:t>8/25/2023</a:t>
            </a:fld>
            <a:endParaRPr lang="en-US"/>
          </a:p>
        </p:txBody>
      </p:sp>
      <p:sp>
        <p:nvSpPr>
          <p:cNvPr id="5" name="Footer Placeholder 4">
            <a:extLst>
              <a:ext uri="{FF2B5EF4-FFF2-40B4-BE49-F238E27FC236}">
                <a16:creationId xmlns:a16="http://schemas.microsoft.com/office/drawing/2014/main" id="{AA2C2758-9E04-7AA8-0255-C778EF9100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8F531F-ED5F-2694-3852-B0DF245EDB53}"/>
              </a:ext>
            </a:extLst>
          </p:cNvPr>
          <p:cNvSpPr>
            <a:spLocks noGrp="1"/>
          </p:cNvSpPr>
          <p:nvPr>
            <p:ph type="sldNum" sz="quarter" idx="12"/>
          </p:nvPr>
        </p:nvSpPr>
        <p:spPr/>
        <p:txBody>
          <a:bodyPr/>
          <a:lstStyle/>
          <a:p>
            <a:fld id="{3D5168F1-5279-2149-8412-2F408AB5A8A7}" type="slidenum">
              <a:rPr lang="en-US" smtClean="0"/>
              <a:t>‹#›</a:t>
            </a:fld>
            <a:endParaRPr lang="en-US"/>
          </a:p>
        </p:txBody>
      </p:sp>
    </p:spTree>
    <p:extLst>
      <p:ext uri="{BB962C8B-B14F-4D97-AF65-F5344CB8AC3E}">
        <p14:creationId xmlns:p14="http://schemas.microsoft.com/office/powerpoint/2010/main" val="1513619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12D34-D184-8EB2-BC93-0E388B37C79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9C043A5-180F-F207-39EF-A7C099D817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181F77-6EE7-9A71-5AE6-6B0547CDDB58}"/>
              </a:ext>
            </a:extLst>
          </p:cNvPr>
          <p:cNvSpPr>
            <a:spLocks noGrp="1"/>
          </p:cNvSpPr>
          <p:nvPr>
            <p:ph type="dt" sz="half" idx="10"/>
          </p:nvPr>
        </p:nvSpPr>
        <p:spPr/>
        <p:txBody>
          <a:bodyPr/>
          <a:lstStyle/>
          <a:p>
            <a:fld id="{15B90884-DE87-D148-B4F1-5D954D80F4E3}" type="datetimeFigureOut">
              <a:rPr lang="en-US" smtClean="0"/>
              <a:t>8/25/2023</a:t>
            </a:fld>
            <a:endParaRPr lang="en-US"/>
          </a:p>
        </p:txBody>
      </p:sp>
      <p:sp>
        <p:nvSpPr>
          <p:cNvPr id="5" name="Footer Placeholder 4">
            <a:extLst>
              <a:ext uri="{FF2B5EF4-FFF2-40B4-BE49-F238E27FC236}">
                <a16:creationId xmlns:a16="http://schemas.microsoft.com/office/drawing/2014/main" id="{C5D8B8A9-49EC-0DE4-4B9C-EF28B04BF8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E6EB7C-7EBF-E650-D1BD-B06D68B50EED}"/>
              </a:ext>
            </a:extLst>
          </p:cNvPr>
          <p:cNvSpPr>
            <a:spLocks noGrp="1"/>
          </p:cNvSpPr>
          <p:nvPr>
            <p:ph type="sldNum" sz="quarter" idx="12"/>
          </p:nvPr>
        </p:nvSpPr>
        <p:spPr/>
        <p:txBody>
          <a:bodyPr/>
          <a:lstStyle/>
          <a:p>
            <a:fld id="{3D5168F1-5279-2149-8412-2F408AB5A8A7}" type="slidenum">
              <a:rPr lang="en-US" smtClean="0"/>
              <a:t>‹#›</a:t>
            </a:fld>
            <a:endParaRPr lang="en-US"/>
          </a:p>
        </p:txBody>
      </p:sp>
    </p:spTree>
    <p:extLst>
      <p:ext uri="{BB962C8B-B14F-4D97-AF65-F5344CB8AC3E}">
        <p14:creationId xmlns:p14="http://schemas.microsoft.com/office/powerpoint/2010/main" val="3715266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2926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3A5E90-B785-CDFD-258F-F0728D8A85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43B79E5-4B93-F9D9-E199-69A74AE853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36BE3C-4F43-E926-2D06-9432EC5114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B90884-DE87-D148-B4F1-5D954D80F4E3}" type="datetimeFigureOut">
              <a:rPr lang="en-US" smtClean="0"/>
              <a:t>8/25/2023</a:t>
            </a:fld>
            <a:endParaRPr lang="en-US"/>
          </a:p>
        </p:txBody>
      </p:sp>
      <p:sp>
        <p:nvSpPr>
          <p:cNvPr id="5" name="Footer Placeholder 4">
            <a:extLst>
              <a:ext uri="{FF2B5EF4-FFF2-40B4-BE49-F238E27FC236}">
                <a16:creationId xmlns:a16="http://schemas.microsoft.com/office/drawing/2014/main" id="{EDDE8740-1D47-AD5C-FAC5-5329C3BD5C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776E32B-3402-B036-C9EB-AC61C96926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5168F1-5279-2149-8412-2F408AB5A8A7}" type="slidenum">
              <a:rPr lang="en-US" smtClean="0"/>
              <a:t>‹#›</a:t>
            </a:fld>
            <a:endParaRPr lang="en-US"/>
          </a:p>
        </p:txBody>
      </p:sp>
    </p:spTree>
    <p:extLst>
      <p:ext uri="{BB962C8B-B14F-4D97-AF65-F5344CB8AC3E}">
        <p14:creationId xmlns:p14="http://schemas.microsoft.com/office/powerpoint/2010/main" val="2475262891"/>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t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ti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tif"/><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tif"/><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6B60AAA-FF92-68E9-E11B-D58FCB78583E}"/>
              </a:ext>
            </a:extLst>
          </p:cNvPr>
          <p:cNvPicPr>
            <a:picLocks noChangeAspect="1"/>
          </p:cNvPicPr>
          <p:nvPr/>
        </p:nvPicPr>
        <p:blipFill>
          <a:blip r:embed="rId2"/>
          <a:srcRect/>
          <a:stretch/>
        </p:blipFill>
        <p:spPr>
          <a:xfrm>
            <a:off x="3748344" y="624478"/>
            <a:ext cx="4548164" cy="4548164"/>
          </a:xfrm>
          <a:prstGeom prst="rect">
            <a:avLst/>
          </a:prstGeom>
        </p:spPr>
      </p:pic>
      <p:sp>
        <p:nvSpPr>
          <p:cNvPr id="2" name="TextBox 1">
            <a:extLst>
              <a:ext uri="{FF2B5EF4-FFF2-40B4-BE49-F238E27FC236}">
                <a16:creationId xmlns:a16="http://schemas.microsoft.com/office/drawing/2014/main" id="{CF2343F4-C654-65B3-D01A-0E3E16B3CB84}"/>
              </a:ext>
            </a:extLst>
          </p:cNvPr>
          <p:cNvSpPr txBox="1"/>
          <p:nvPr/>
        </p:nvSpPr>
        <p:spPr>
          <a:xfrm>
            <a:off x="3493529" y="4817042"/>
            <a:ext cx="5057795" cy="1200329"/>
          </a:xfrm>
          <a:prstGeom prst="rect">
            <a:avLst/>
          </a:prstGeom>
          <a:noFill/>
        </p:spPr>
        <p:txBody>
          <a:bodyPr wrap="none" rtlCol="0">
            <a:spAutoFit/>
          </a:bodyPr>
          <a:lstStyle/>
          <a:p>
            <a:pPr algn="ctr"/>
            <a:r>
              <a:rPr lang="en-US" sz="3600" b="1" dirty="0">
                <a:solidFill>
                  <a:srgbClr val="7BA370"/>
                </a:solidFill>
                <a:latin typeface="Arial" panose="020B0604020202020204" pitchFamily="34" charset="0"/>
                <a:cs typeface="Arial" panose="020B0604020202020204" pitchFamily="34" charset="0"/>
              </a:rPr>
              <a:t>Advent by Candlelight</a:t>
            </a:r>
          </a:p>
          <a:p>
            <a:pPr algn="ctr"/>
            <a:r>
              <a:rPr lang="en-US" sz="3600" dirty="0">
                <a:solidFill>
                  <a:srgbClr val="7BA370"/>
                </a:solidFill>
                <a:latin typeface="Arial" panose="020B0604020202020204" pitchFamily="34" charset="0"/>
                <a:cs typeface="Arial" panose="020B0604020202020204" pitchFamily="34" charset="0"/>
              </a:rPr>
              <a:t>2023</a:t>
            </a:r>
          </a:p>
        </p:txBody>
      </p:sp>
    </p:spTree>
    <p:extLst>
      <p:ext uri="{BB962C8B-B14F-4D97-AF65-F5344CB8AC3E}">
        <p14:creationId xmlns:p14="http://schemas.microsoft.com/office/powerpoint/2010/main" val="2819392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E76C5-0498-8ECD-99A2-5AA54F383920}"/>
              </a:ext>
            </a:extLst>
          </p:cNvPr>
          <p:cNvSpPr>
            <a:spLocks noGrp="1"/>
          </p:cNvSpPr>
          <p:nvPr>
            <p:ph type="title"/>
          </p:nvPr>
        </p:nvSpPr>
        <p:spPr>
          <a:xfrm>
            <a:off x="838200" y="3898900"/>
            <a:ext cx="10515600" cy="2561756"/>
          </a:xfrm>
        </p:spPr>
        <p:txBody>
          <a:bodyPr/>
          <a:lstStyle/>
          <a:p>
            <a:pPr algn="ctr"/>
            <a:r>
              <a:rPr lang="en-US" sz="7200" b="1" dirty="0">
                <a:solidFill>
                  <a:srgbClr val="2D1FB9"/>
                </a:solidFill>
                <a:effectLst>
                  <a:outerShdw blurRad="50800" dist="38100" dir="2700000" algn="tl" rotWithShape="0">
                    <a:prstClr val="black">
                      <a:alpha val="40000"/>
                    </a:prstClr>
                  </a:outerShdw>
                </a:effectLst>
                <a:latin typeface="Luminari" panose="02000505000000020004" pitchFamily="2" charset="0"/>
                <a:ea typeface="Times New Roman" panose="02020603050405020304" pitchFamily="18" charset="0"/>
                <a:cs typeface="Times New Roman" panose="02020603050405020304" pitchFamily="18" charset="0"/>
              </a:rPr>
              <a:t>Expecting a King</a:t>
            </a:r>
            <a:endParaRPr lang="en-US" sz="6000" b="1" dirty="0">
              <a:solidFill>
                <a:srgbClr val="2D1FB9"/>
              </a:solidFill>
              <a:effectLst>
                <a:outerShdw blurRad="50800" dist="38100" dir="2700000" algn="tl" rotWithShape="0">
                  <a:prstClr val="black">
                    <a:alpha val="40000"/>
                  </a:prstClr>
                </a:outerShdw>
              </a:effectLst>
              <a:latin typeface="Luminari" panose="02000505000000020004" pitchFamily="2" charset="0"/>
            </a:endParaRPr>
          </a:p>
        </p:txBody>
      </p:sp>
      <p:pic>
        <p:nvPicPr>
          <p:cNvPr id="8" name="Picture 7">
            <a:extLst>
              <a:ext uri="{FF2B5EF4-FFF2-40B4-BE49-F238E27FC236}">
                <a16:creationId xmlns:a16="http://schemas.microsoft.com/office/drawing/2014/main" id="{8C22920E-DF19-9119-2BF6-A4303A152A1B}"/>
              </a:ext>
            </a:extLst>
          </p:cNvPr>
          <p:cNvPicPr>
            <a:picLocks noChangeAspect="1"/>
          </p:cNvPicPr>
          <p:nvPr/>
        </p:nvPicPr>
        <p:blipFill>
          <a:blip r:embed="rId3"/>
          <a:srcRect/>
          <a:stretch/>
        </p:blipFill>
        <p:spPr>
          <a:xfrm>
            <a:off x="4305300" y="959955"/>
            <a:ext cx="3581400" cy="2634145"/>
          </a:xfrm>
          <a:prstGeom prst="rect">
            <a:avLst/>
          </a:prstGeom>
        </p:spPr>
      </p:pic>
    </p:spTree>
    <p:extLst>
      <p:ext uri="{BB962C8B-B14F-4D97-AF65-F5344CB8AC3E}">
        <p14:creationId xmlns:p14="http://schemas.microsoft.com/office/powerpoint/2010/main" val="3806653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DC268-AC65-A963-D0B6-31D2374CD6F0}"/>
              </a:ext>
            </a:extLst>
          </p:cNvPr>
          <p:cNvSpPr>
            <a:spLocks noGrp="1"/>
          </p:cNvSpPr>
          <p:nvPr>
            <p:ph type="title"/>
          </p:nvPr>
        </p:nvSpPr>
        <p:spPr>
          <a:xfrm>
            <a:off x="838200" y="365125"/>
            <a:ext cx="10515600" cy="2247446"/>
          </a:xfrm>
        </p:spPr>
        <p:txBody>
          <a:bodyPr/>
          <a:lstStyle/>
          <a:p>
            <a:r>
              <a:rPr lang="en-US" b="1" dirty="0">
                <a:solidFill>
                  <a:srgbClr val="7BA370"/>
                </a:solidFill>
                <a:latin typeface="Arial" panose="020B0604020202020204" pitchFamily="34" charset="0"/>
                <a:cs typeface="Arial" panose="020B0604020202020204" pitchFamily="34" charset="0"/>
              </a:rPr>
              <a:t>OPTIONAL: </a:t>
            </a:r>
            <a:br>
              <a:rPr lang="en-US" dirty="0">
                <a:solidFill>
                  <a:srgbClr val="7BA370"/>
                </a:solidFill>
                <a:latin typeface="Arial" panose="020B0604020202020204" pitchFamily="34" charset="0"/>
                <a:cs typeface="Arial" panose="020B0604020202020204" pitchFamily="34" charset="0"/>
              </a:rPr>
            </a:br>
            <a:br>
              <a:rPr lang="en-US" dirty="0">
                <a:solidFill>
                  <a:srgbClr val="7BA370"/>
                </a:solidFill>
                <a:latin typeface="Arial" panose="020B0604020202020204" pitchFamily="34" charset="0"/>
                <a:cs typeface="Arial" panose="020B0604020202020204" pitchFamily="34" charset="0"/>
              </a:rPr>
            </a:br>
            <a:r>
              <a:rPr lang="en-US" dirty="0">
                <a:solidFill>
                  <a:srgbClr val="7BA370"/>
                </a:solidFill>
                <a:latin typeface="Arial" panose="020B0604020202020204" pitchFamily="34" charset="0"/>
                <a:cs typeface="Arial" panose="020B0604020202020204" pitchFamily="34" charset="0"/>
              </a:rPr>
              <a:t>Embed video into slide</a:t>
            </a:r>
          </a:p>
        </p:txBody>
      </p:sp>
    </p:spTree>
    <p:extLst>
      <p:ext uri="{BB962C8B-B14F-4D97-AF65-F5344CB8AC3E}">
        <p14:creationId xmlns:p14="http://schemas.microsoft.com/office/powerpoint/2010/main" val="926999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E76C5-0498-8ECD-99A2-5AA54F383920}"/>
              </a:ext>
            </a:extLst>
          </p:cNvPr>
          <p:cNvSpPr>
            <a:spLocks noGrp="1"/>
          </p:cNvSpPr>
          <p:nvPr>
            <p:ph type="title"/>
          </p:nvPr>
        </p:nvSpPr>
        <p:spPr>
          <a:xfrm>
            <a:off x="838200" y="3898900"/>
            <a:ext cx="10515600" cy="2561756"/>
          </a:xfrm>
        </p:spPr>
        <p:txBody>
          <a:bodyPr/>
          <a:lstStyle/>
          <a:p>
            <a:pPr algn="ctr"/>
            <a:r>
              <a:rPr lang="en-US" sz="7200" b="1" dirty="0">
                <a:solidFill>
                  <a:srgbClr val="2D1FB9"/>
                </a:solidFill>
                <a:effectLst>
                  <a:outerShdw blurRad="50800" dist="38100" dir="2700000" algn="tl" rotWithShape="0">
                    <a:prstClr val="black">
                      <a:alpha val="40000"/>
                    </a:prstClr>
                  </a:outerShdw>
                </a:effectLst>
                <a:latin typeface="Luminari" panose="02000505000000020004" pitchFamily="2" charset="0"/>
                <a:ea typeface="Times New Roman" panose="02020603050405020304" pitchFamily="18" charset="0"/>
                <a:cs typeface="Times New Roman" panose="02020603050405020304" pitchFamily="18" charset="0"/>
              </a:rPr>
              <a:t>Expecting a King</a:t>
            </a:r>
            <a:endParaRPr lang="en-US" sz="6000" b="1" dirty="0">
              <a:solidFill>
                <a:srgbClr val="2D1FB9"/>
              </a:solidFill>
              <a:effectLst>
                <a:outerShdw blurRad="50800" dist="38100" dir="2700000" algn="tl" rotWithShape="0">
                  <a:prstClr val="black">
                    <a:alpha val="40000"/>
                  </a:prstClr>
                </a:outerShdw>
              </a:effectLst>
              <a:latin typeface="Luminari" panose="02000505000000020004" pitchFamily="2" charset="0"/>
            </a:endParaRPr>
          </a:p>
        </p:txBody>
      </p:sp>
      <p:pic>
        <p:nvPicPr>
          <p:cNvPr id="8" name="Picture 7">
            <a:extLst>
              <a:ext uri="{FF2B5EF4-FFF2-40B4-BE49-F238E27FC236}">
                <a16:creationId xmlns:a16="http://schemas.microsoft.com/office/drawing/2014/main" id="{8C22920E-DF19-9119-2BF6-A4303A152A1B}"/>
              </a:ext>
            </a:extLst>
          </p:cNvPr>
          <p:cNvPicPr>
            <a:picLocks noChangeAspect="1"/>
          </p:cNvPicPr>
          <p:nvPr/>
        </p:nvPicPr>
        <p:blipFill>
          <a:blip r:embed="rId3"/>
          <a:srcRect/>
          <a:stretch/>
        </p:blipFill>
        <p:spPr>
          <a:xfrm>
            <a:off x="4305300" y="959955"/>
            <a:ext cx="3581400" cy="2634145"/>
          </a:xfrm>
          <a:prstGeom prst="rect">
            <a:avLst/>
          </a:prstGeom>
        </p:spPr>
      </p:pic>
    </p:spTree>
    <p:extLst>
      <p:ext uri="{BB962C8B-B14F-4D97-AF65-F5344CB8AC3E}">
        <p14:creationId xmlns:p14="http://schemas.microsoft.com/office/powerpoint/2010/main" val="288326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94BE5-357A-07CF-F529-7780C0D5EACA}"/>
              </a:ext>
            </a:extLst>
          </p:cNvPr>
          <p:cNvSpPr>
            <a:spLocks noGrp="1"/>
          </p:cNvSpPr>
          <p:nvPr>
            <p:ph type="title"/>
          </p:nvPr>
        </p:nvSpPr>
        <p:spPr/>
        <p:txBody>
          <a:bodyPr/>
          <a:lstStyle/>
          <a:p>
            <a:pPr algn="ctr"/>
            <a:r>
              <a:rPr lang="en-US" sz="4800" b="1" dirty="0">
                <a:solidFill>
                  <a:srgbClr val="2D1FB9"/>
                </a:solidFill>
                <a:latin typeface="Luminari" panose="02000505000000020004" pitchFamily="2" charset="0"/>
              </a:rPr>
              <a:t>Responsive Reading</a:t>
            </a:r>
          </a:p>
        </p:txBody>
      </p:sp>
      <p:sp>
        <p:nvSpPr>
          <p:cNvPr id="3" name="TextBox 2">
            <a:extLst>
              <a:ext uri="{FF2B5EF4-FFF2-40B4-BE49-F238E27FC236}">
                <a16:creationId xmlns:a16="http://schemas.microsoft.com/office/drawing/2014/main" id="{5D73555E-7B85-31B8-304C-A7D3025A6F9D}"/>
              </a:ext>
            </a:extLst>
          </p:cNvPr>
          <p:cNvSpPr txBox="1"/>
          <p:nvPr/>
        </p:nvSpPr>
        <p:spPr>
          <a:xfrm>
            <a:off x="838199" y="1840827"/>
            <a:ext cx="10000343" cy="3023264"/>
          </a:xfrm>
          <a:prstGeom prst="rect">
            <a:avLst/>
          </a:prstGeom>
          <a:noFill/>
        </p:spPr>
        <p:txBody>
          <a:bodyPr wrap="square" rtlCol="0">
            <a:spAutoFit/>
          </a:bodyPr>
          <a:lstStyle/>
          <a:p>
            <a:pPr marL="0" marR="0">
              <a:lnSpc>
                <a:spcPct val="115000"/>
              </a:lnSpc>
              <a:spcBef>
                <a:spcPts val="0"/>
              </a:spcBef>
              <a:spcAft>
                <a:spcPts val="0"/>
              </a:spcAft>
            </a:pPr>
            <a:r>
              <a:rPr lang="en-US" sz="2800" b="1" dirty="0">
                <a:effectLst/>
                <a:latin typeface="Arial" panose="020B0604020202020204" pitchFamily="34" charset="0"/>
                <a:ea typeface="Calibri" panose="020F0502020204030204" pitchFamily="34" charset="0"/>
                <a:cs typeface="Arial" panose="020B0604020202020204" pitchFamily="34" charset="0"/>
              </a:rPr>
              <a:t>Leader:</a:t>
            </a:r>
            <a:r>
              <a:rPr lang="en-US" sz="2800" dirty="0">
                <a:effectLst/>
                <a:latin typeface="Arial" panose="020B0604020202020204" pitchFamily="34" charset="0"/>
                <a:ea typeface="Calibri" panose="020F0502020204030204" pitchFamily="34" charset="0"/>
                <a:cs typeface="Arial" panose="020B0604020202020204" pitchFamily="34" charset="0"/>
              </a:rPr>
              <a:t> Therefore the Lord himself will give you a sign: The virgin will conceive and give birth to a son, and will call him Immanuel (Isaiah 7:14).</a:t>
            </a:r>
            <a:br>
              <a:rPr lang="en-US" sz="2800" dirty="0">
                <a:effectLst/>
                <a:latin typeface="Arial" panose="020B0604020202020204" pitchFamily="34" charset="0"/>
                <a:ea typeface="Calibri" panose="020F0502020204030204" pitchFamily="34" charset="0"/>
                <a:cs typeface="Arial" panose="020B0604020202020204" pitchFamily="34" charset="0"/>
              </a:rPr>
            </a:br>
            <a:endParaRPr lang="en-US" sz="28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2800" b="1" dirty="0">
                <a:effectLst/>
                <a:latin typeface="Arial" panose="020B0604020202020204" pitchFamily="34" charset="0"/>
                <a:ea typeface="Calibri" panose="020F0502020204030204" pitchFamily="34" charset="0"/>
                <a:cs typeface="Arial" panose="020B0604020202020204" pitchFamily="34" charset="0"/>
              </a:rPr>
              <a:t>All: The virgin Mary gave birth to Jesus and named him “Immanuel—God is with us.”</a:t>
            </a:r>
            <a:endParaRPr lang="en-US" sz="28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89FD5435-FCC3-8E6C-4A6F-2D6CB7E5A250}"/>
              </a:ext>
            </a:extLst>
          </p:cNvPr>
          <p:cNvPicPr>
            <a:picLocks noChangeAspect="1"/>
          </p:cNvPicPr>
          <p:nvPr/>
        </p:nvPicPr>
        <p:blipFill>
          <a:blip r:embed="rId3"/>
          <a:srcRect/>
          <a:stretch/>
        </p:blipFill>
        <p:spPr>
          <a:xfrm>
            <a:off x="9858828" y="214986"/>
            <a:ext cx="1959429" cy="1441174"/>
          </a:xfrm>
          <a:prstGeom prst="rect">
            <a:avLst/>
          </a:prstGeom>
        </p:spPr>
      </p:pic>
    </p:spTree>
    <p:extLst>
      <p:ext uri="{BB962C8B-B14F-4D97-AF65-F5344CB8AC3E}">
        <p14:creationId xmlns:p14="http://schemas.microsoft.com/office/powerpoint/2010/main" val="29350074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94BE5-357A-07CF-F529-7780C0D5EACA}"/>
              </a:ext>
            </a:extLst>
          </p:cNvPr>
          <p:cNvSpPr>
            <a:spLocks noGrp="1"/>
          </p:cNvSpPr>
          <p:nvPr>
            <p:ph type="title"/>
          </p:nvPr>
        </p:nvSpPr>
        <p:spPr/>
        <p:txBody>
          <a:bodyPr/>
          <a:lstStyle/>
          <a:p>
            <a:pPr algn="ctr"/>
            <a:r>
              <a:rPr lang="en-US" sz="4800" b="1" dirty="0">
                <a:solidFill>
                  <a:srgbClr val="2D1FB9"/>
                </a:solidFill>
                <a:latin typeface="Luminari" panose="02000505000000020004" pitchFamily="2" charset="0"/>
              </a:rPr>
              <a:t>Responsive Reading</a:t>
            </a:r>
          </a:p>
        </p:txBody>
      </p:sp>
      <p:sp>
        <p:nvSpPr>
          <p:cNvPr id="3" name="TextBox 2">
            <a:extLst>
              <a:ext uri="{FF2B5EF4-FFF2-40B4-BE49-F238E27FC236}">
                <a16:creationId xmlns:a16="http://schemas.microsoft.com/office/drawing/2014/main" id="{5D73555E-7B85-31B8-304C-A7D3025A6F9D}"/>
              </a:ext>
            </a:extLst>
          </p:cNvPr>
          <p:cNvSpPr txBox="1"/>
          <p:nvPr/>
        </p:nvSpPr>
        <p:spPr>
          <a:xfrm>
            <a:off x="838199" y="1840827"/>
            <a:ext cx="10000343" cy="3023264"/>
          </a:xfrm>
          <a:prstGeom prst="rect">
            <a:avLst/>
          </a:prstGeom>
          <a:noFill/>
        </p:spPr>
        <p:txBody>
          <a:bodyPr wrap="square" rtlCol="0">
            <a:spAutoFit/>
          </a:bodyPr>
          <a:lstStyle/>
          <a:p>
            <a:pPr marL="0" marR="0">
              <a:lnSpc>
                <a:spcPct val="115000"/>
              </a:lnSpc>
              <a:spcBef>
                <a:spcPts val="0"/>
              </a:spcBef>
              <a:spcAft>
                <a:spcPts val="0"/>
              </a:spcAft>
            </a:pPr>
            <a:r>
              <a:rPr lang="en-US" sz="2800" b="1" dirty="0">
                <a:effectLst/>
                <a:latin typeface="Arial" panose="020B0604020202020204" pitchFamily="34" charset="0"/>
                <a:ea typeface="Calibri" panose="020F0502020204030204" pitchFamily="34" charset="0"/>
                <a:cs typeface="Arial" panose="020B0604020202020204" pitchFamily="34" charset="0"/>
              </a:rPr>
              <a:t>Leader:</a:t>
            </a:r>
            <a:r>
              <a:rPr lang="en-US" sz="2800" dirty="0">
                <a:effectLst/>
                <a:latin typeface="Arial" panose="020B0604020202020204" pitchFamily="34" charset="0"/>
                <a:ea typeface="Calibri" panose="020F0502020204030204" pitchFamily="34" charset="0"/>
                <a:cs typeface="Arial" panose="020B0604020202020204" pitchFamily="34" charset="0"/>
              </a:rPr>
              <a:t> But you, Bethlehem Ephrathah, though you are small among the clans of Judah, out of you will come for me one who will be ruler over Israel, whose origins are from of old, from ancient times (Micah 5:2).</a:t>
            </a:r>
            <a:br>
              <a:rPr lang="en-US" sz="2800" dirty="0">
                <a:effectLst/>
                <a:latin typeface="Arial" panose="020B0604020202020204" pitchFamily="34" charset="0"/>
                <a:ea typeface="Calibri" panose="020F0502020204030204" pitchFamily="34" charset="0"/>
                <a:cs typeface="Arial" panose="020B0604020202020204" pitchFamily="34" charset="0"/>
              </a:rPr>
            </a:br>
            <a:endParaRPr lang="en-US" sz="28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2800" b="1" dirty="0">
                <a:effectLst/>
                <a:latin typeface="Arial" panose="020B0604020202020204" pitchFamily="34" charset="0"/>
                <a:ea typeface="Calibri" panose="020F0502020204030204" pitchFamily="34" charset="0"/>
                <a:cs typeface="Arial" panose="020B0604020202020204" pitchFamily="34" charset="0"/>
              </a:rPr>
              <a:t>All: Jesus was born in Bethlehem.</a:t>
            </a:r>
            <a:endParaRPr lang="en-US" sz="28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89FD5435-FCC3-8E6C-4A6F-2D6CB7E5A250}"/>
              </a:ext>
            </a:extLst>
          </p:cNvPr>
          <p:cNvPicPr>
            <a:picLocks noChangeAspect="1"/>
          </p:cNvPicPr>
          <p:nvPr/>
        </p:nvPicPr>
        <p:blipFill>
          <a:blip r:embed="rId3"/>
          <a:srcRect/>
          <a:stretch/>
        </p:blipFill>
        <p:spPr>
          <a:xfrm>
            <a:off x="9858828" y="214986"/>
            <a:ext cx="1959429" cy="1441174"/>
          </a:xfrm>
          <a:prstGeom prst="rect">
            <a:avLst/>
          </a:prstGeom>
        </p:spPr>
      </p:pic>
    </p:spTree>
    <p:extLst>
      <p:ext uri="{BB962C8B-B14F-4D97-AF65-F5344CB8AC3E}">
        <p14:creationId xmlns:p14="http://schemas.microsoft.com/office/powerpoint/2010/main" val="2483203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94BE5-357A-07CF-F529-7780C0D5EACA}"/>
              </a:ext>
            </a:extLst>
          </p:cNvPr>
          <p:cNvSpPr>
            <a:spLocks noGrp="1"/>
          </p:cNvSpPr>
          <p:nvPr>
            <p:ph type="title"/>
          </p:nvPr>
        </p:nvSpPr>
        <p:spPr/>
        <p:txBody>
          <a:bodyPr/>
          <a:lstStyle/>
          <a:p>
            <a:pPr algn="ctr"/>
            <a:r>
              <a:rPr lang="en-US" sz="4800" b="1" dirty="0">
                <a:solidFill>
                  <a:srgbClr val="2D1FB9"/>
                </a:solidFill>
                <a:latin typeface="Luminari" panose="02000505000000020004" pitchFamily="2" charset="0"/>
              </a:rPr>
              <a:t>Responsive Reading</a:t>
            </a:r>
          </a:p>
        </p:txBody>
      </p:sp>
      <p:sp>
        <p:nvSpPr>
          <p:cNvPr id="3" name="TextBox 2">
            <a:extLst>
              <a:ext uri="{FF2B5EF4-FFF2-40B4-BE49-F238E27FC236}">
                <a16:creationId xmlns:a16="http://schemas.microsoft.com/office/drawing/2014/main" id="{5D73555E-7B85-31B8-304C-A7D3025A6F9D}"/>
              </a:ext>
            </a:extLst>
          </p:cNvPr>
          <p:cNvSpPr txBox="1"/>
          <p:nvPr/>
        </p:nvSpPr>
        <p:spPr>
          <a:xfrm>
            <a:off x="838199" y="1840827"/>
            <a:ext cx="10000343" cy="3023264"/>
          </a:xfrm>
          <a:prstGeom prst="rect">
            <a:avLst/>
          </a:prstGeom>
          <a:noFill/>
        </p:spPr>
        <p:txBody>
          <a:bodyPr wrap="square" rtlCol="0">
            <a:spAutoFit/>
          </a:bodyPr>
          <a:lstStyle/>
          <a:p>
            <a:pPr marL="0" marR="0">
              <a:lnSpc>
                <a:spcPct val="115000"/>
              </a:lnSpc>
              <a:spcBef>
                <a:spcPts val="0"/>
              </a:spcBef>
              <a:spcAft>
                <a:spcPts val="0"/>
              </a:spcAft>
            </a:pPr>
            <a:r>
              <a:rPr lang="en-US" sz="2800" b="1" dirty="0">
                <a:effectLst/>
                <a:latin typeface="Arial" panose="020B0604020202020204" pitchFamily="34" charset="0"/>
                <a:ea typeface="Calibri" panose="020F0502020204030204" pitchFamily="34" charset="0"/>
                <a:cs typeface="Arial" panose="020B0604020202020204" pitchFamily="34" charset="0"/>
              </a:rPr>
              <a:t>Leader:</a:t>
            </a:r>
            <a:r>
              <a:rPr lang="en-US" sz="2800" dirty="0">
                <a:effectLst/>
                <a:latin typeface="Arial" panose="020B0604020202020204" pitchFamily="34" charset="0"/>
                <a:ea typeface="Calibri" panose="020F0502020204030204" pitchFamily="34" charset="0"/>
                <a:cs typeface="Arial" panose="020B0604020202020204" pitchFamily="34" charset="0"/>
              </a:rPr>
              <a:t> The scepter will not depart from Judah, nor the ruler’s staff from between his feet, until he to whom it belongs shall come and the obedience of the nations shall be his (Genesis 49:10).</a:t>
            </a:r>
            <a:br>
              <a:rPr lang="en-US" sz="2800" dirty="0">
                <a:effectLst/>
                <a:latin typeface="Arial" panose="020B0604020202020204" pitchFamily="34" charset="0"/>
                <a:ea typeface="Calibri" panose="020F0502020204030204" pitchFamily="34" charset="0"/>
                <a:cs typeface="Arial" panose="020B0604020202020204" pitchFamily="34" charset="0"/>
              </a:rPr>
            </a:br>
            <a:endParaRPr lang="en-US" sz="28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2800" b="1" dirty="0">
                <a:effectLst/>
                <a:latin typeface="Arial" panose="020B0604020202020204" pitchFamily="34" charset="0"/>
                <a:ea typeface="Calibri" panose="020F0502020204030204" pitchFamily="34" charset="0"/>
                <a:cs typeface="Arial" panose="020B0604020202020204" pitchFamily="34" charset="0"/>
              </a:rPr>
              <a:t>All: Jesus was born to be the King.</a:t>
            </a:r>
            <a:endParaRPr lang="en-US" sz="28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89FD5435-FCC3-8E6C-4A6F-2D6CB7E5A250}"/>
              </a:ext>
            </a:extLst>
          </p:cNvPr>
          <p:cNvPicPr>
            <a:picLocks noChangeAspect="1"/>
          </p:cNvPicPr>
          <p:nvPr/>
        </p:nvPicPr>
        <p:blipFill>
          <a:blip r:embed="rId3"/>
          <a:srcRect/>
          <a:stretch/>
        </p:blipFill>
        <p:spPr>
          <a:xfrm>
            <a:off x="9858828" y="214986"/>
            <a:ext cx="1959429" cy="1441174"/>
          </a:xfrm>
          <a:prstGeom prst="rect">
            <a:avLst/>
          </a:prstGeom>
        </p:spPr>
      </p:pic>
    </p:spTree>
    <p:extLst>
      <p:ext uri="{BB962C8B-B14F-4D97-AF65-F5344CB8AC3E}">
        <p14:creationId xmlns:p14="http://schemas.microsoft.com/office/powerpoint/2010/main" val="2175304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94BE5-357A-07CF-F529-7780C0D5EACA}"/>
              </a:ext>
            </a:extLst>
          </p:cNvPr>
          <p:cNvSpPr>
            <a:spLocks noGrp="1"/>
          </p:cNvSpPr>
          <p:nvPr>
            <p:ph type="title"/>
          </p:nvPr>
        </p:nvSpPr>
        <p:spPr/>
        <p:txBody>
          <a:bodyPr/>
          <a:lstStyle/>
          <a:p>
            <a:pPr algn="ctr"/>
            <a:r>
              <a:rPr lang="en-US" sz="4800" b="1" dirty="0">
                <a:solidFill>
                  <a:srgbClr val="2D1FB9"/>
                </a:solidFill>
                <a:latin typeface="Luminari" panose="02000505000000020004" pitchFamily="2" charset="0"/>
              </a:rPr>
              <a:t>Responsive Reading</a:t>
            </a:r>
          </a:p>
        </p:txBody>
      </p:sp>
      <p:sp>
        <p:nvSpPr>
          <p:cNvPr id="3" name="TextBox 2">
            <a:extLst>
              <a:ext uri="{FF2B5EF4-FFF2-40B4-BE49-F238E27FC236}">
                <a16:creationId xmlns:a16="http://schemas.microsoft.com/office/drawing/2014/main" id="{5D73555E-7B85-31B8-304C-A7D3025A6F9D}"/>
              </a:ext>
            </a:extLst>
          </p:cNvPr>
          <p:cNvSpPr txBox="1"/>
          <p:nvPr/>
        </p:nvSpPr>
        <p:spPr>
          <a:xfrm>
            <a:off x="838199" y="1840827"/>
            <a:ext cx="10000343" cy="4509824"/>
          </a:xfrm>
          <a:prstGeom prst="rect">
            <a:avLst/>
          </a:prstGeom>
          <a:noFill/>
        </p:spPr>
        <p:txBody>
          <a:bodyPr wrap="square" rtlCol="0">
            <a:spAutoFit/>
          </a:bodyPr>
          <a:lstStyle/>
          <a:p>
            <a:pPr marL="0" marR="0">
              <a:lnSpc>
                <a:spcPct val="115000"/>
              </a:lnSpc>
              <a:spcBef>
                <a:spcPts val="0"/>
              </a:spcBef>
              <a:spcAft>
                <a:spcPts val="0"/>
              </a:spcAft>
            </a:pPr>
            <a:r>
              <a:rPr lang="en-US" sz="2800" b="1" dirty="0">
                <a:effectLst/>
                <a:latin typeface="Arial" panose="020B0604020202020204" pitchFamily="34" charset="0"/>
                <a:ea typeface="Calibri" panose="020F0502020204030204" pitchFamily="34" charset="0"/>
                <a:cs typeface="Arial" panose="020B0604020202020204" pitchFamily="34" charset="0"/>
              </a:rPr>
              <a:t>Leader:</a:t>
            </a:r>
            <a:r>
              <a:rPr lang="en-US" sz="2800" dirty="0">
                <a:effectLst/>
                <a:latin typeface="Arial" panose="020B0604020202020204" pitchFamily="34" charset="0"/>
                <a:ea typeface="Calibri" panose="020F0502020204030204" pitchFamily="34" charset="0"/>
                <a:cs typeface="Arial" panose="020B0604020202020204" pitchFamily="34" charset="0"/>
              </a:rPr>
              <a:t> For to us a child is born, to us a son is given, and the government will be on his shoulders. And he will be called Wonderful Counselor, Mighty God, Everlasting Father, Prince of Peace. Of the greatness of his government and peace there will be no end. He will reign on David’s throne and over his kingdom, establishing and upholding it with justice and righteousness from that time on and forever. The zeal of the </a:t>
            </a:r>
            <a:r>
              <a:rPr lang="en-US" sz="2800" cap="small" dirty="0">
                <a:effectLst/>
                <a:latin typeface="Arial" panose="020B0604020202020204" pitchFamily="34" charset="0"/>
                <a:ea typeface="Calibri" panose="020F0502020204030204" pitchFamily="34" charset="0"/>
                <a:cs typeface="Arial" panose="020B0604020202020204" pitchFamily="34" charset="0"/>
              </a:rPr>
              <a:t>Lord</a:t>
            </a:r>
            <a:r>
              <a:rPr lang="en-US" sz="2800" dirty="0">
                <a:effectLst/>
                <a:latin typeface="Arial" panose="020B0604020202020204" pitchFamily="34" charset="0"/>
                <a:ea typeface="Calibri" panose="020F0502020204030204" pitchFamily="34" charset="0"/>
                <a:cs typeface="Arial" panose="020B0604020202020204" pitchFamily="34" charset="0"/>
              </a:rPr>
              <a:t> Almighty will accomplish this (Isaiah 9:6,7).</a:t>
            </a:r>
            <a:br>
              <a:rPr lang="en-US" sz="2800" dirty="0">
                <a:effectLst/>
                <a:latin typeface="Arial" panose="020B0604020202020204" pitchFamily="34" charset="0"/>
                <a:ea typeface="Calibri" panose="020F0502020204030204" pitchFamily="34" charset="0"/>
                <a:cs typeface="Arial" panose="020B0604020202020204" pitchFamily="34" charset="0"/>
              </a:rPr>
            </a:br>
            <a:endParaRPr lang="en-US" sz="28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89FD5435-FCC3-8E6C-4A6F-2D6CB7E5A250}"/>
              </a:ext>
            </a:extLst>
          </p:cNvPr>
          <p:cNvPicPr>
            <a:picLocks noChangeAspect="1"/>
          </p:cNvPicPr>
          <p:nvPr/>
        </p:nvPicPr>
        <p:blipFill>
          <a:blip r:embed="rId3"/>
          <a:srcRect/>
          <a:stretch/>
        </p:blipFill>
        <p:spPr>
          <a:xfrm>
            <a:off x="9858828" y="214986"/>
            <a:ext cx="1959429" cy="1441174"/>
          </a:xfrm>
          <a:prstGeom prst="rect">
            <a:avLst/>
          </a:prstGeom>
        </p:spPr>
      </p:pic>
    </p:spTree>
    <p:extLst>
      <p:ext uri="{BB962C8B-B14F-4D97-AF65-F5344CB8AC3E}">
        <p14:creationId xmlns:p14="http://schemas.microsoft.com/office/powerpoint/2010/main" val="40026030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94BE5-357A-07CF-F529-7780C0D5EACA}"/>
              </a:ext>
            </a:extLst>
          </p:cNvPr>
          <p:cNvSpPr>
            <a:spLocks noGrp="1"/>
          </p:cNvSpPr>
          <p:nvPr>
            <p:ph type="title"/>
          </p:nvPr>
        </p:nvSpPr>
        <p:spPr/>
        <p:txBody>
          <a:bodyPr/>
          <a:lstStyle/>
          <a:p>
            <a:pPr algn="ctr"/>
            <a:r>
              <a:rPr lang="en-US" sz="4800" b="1" dirty="0">
                <a:solidFill>
                  <a:srgbClr val="2D1FB9"/>
                </a:solidFill>
                <a:latin typeface="Luminari" panose="02000505000000020004" pitchFamily="2" charset="0"/>
              </a:rPr>
              <a:t>Responsive Reading</a:t>
            </a:r>
          </a:p>
        </p:txBody>
      </p:sp>
      <p:sp>
        <p:nvSpPr>
          <p:cNvPr id="3" name="TextBox 2">
            <a:extLst>
              <a:ext uri="{FF2B5EF4-FFF2-40B4-BE49-F238E27FC236}">
                <a16:creationId xmlns:a16="http://schemas.microsoft.com/office/drawing/2014/main" id="{5D73555E-7B85-31B8-304C-A7D3025A6F9D}"/>
              </a:ext>
            </a:extLst>
          </p:cNvPr>
          <p:cNvSpPr txBox="1"/>
          <p:nvPr/>
        </p:nvSpPr>
        <p:spPr>
          <a:xfrm>
            <a:off x="838199" y="1840827"/>
            <a:ext cx="10000343" cy="4509824"/>
          </a:xfrm>
          <a:prstGeom prst="rect">
            <a:avLst/>
          </a:prstGeom>
          <a:noFill/>
        </p:spPr>
        <p:txBody>
          <a:bodyPr wrap="square" rtlCol="0">
            <a:spAutoFit/>
          </a:bodyPr>
          <a:lstStyle/>
          <a:p>
            <a:pPr marL="0" marR="0">
              <a:lnSpc>
                <a:spcPct val="115000"/>
              </a:lnSpc>
              <a:spcBef>
                <a:spcPts val="0"/>
              </a:spcBef>
              <a:spcAft>
                <a:spcPts val="0"/>
              </a:spcAft>
            </a:pPr>
            <a:r>
              <a:rPr lang="en-US" sz="2800" b="1" dirty="0">
                <a:effectLst/>
                <a:latin typeface="Arial" panose="020B0604020202020204" pitchFamily="34" charset="0"/>
                <a:ea typeface="Calibri" panose="020F0502020204030204" pitchFamily="34" charset="0"/>
                <a:cs typeface="Arial" panose="020B0604020202020204" pitchFamily="34" charset="0"/>
              </a:rPr>
              <a:t>All: Jesus is the King of kings; he rules over all things with perfect righteousness and justice.</a:t>
            </a:r>
            <a:endParaRPr lang="en-US" sz="28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2800" b="1" dirty="0">
                <a:effectLst/>
                <a:latin typeface="Arial" panose="020B0604020202020204" pitchFamily="34" charset="0"/>
                <a:ea typeface="Calibri" panose="020F0502020204030204" pitchFamily="34" charset="0"/>
                <a:cs typeface="Arial" panose="020B0604020202020204" pitchFamily="34" charset="0"/>
              </a:rPr>
              <a:t> </a:t>
            </a:r>
            <a:endParaRPr lang="en-US" sz="28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2800" b="1" dirty="0">
                <a:effectLst/>
                <a:latin typeface="Arial" panose="020B0604020202020204" pitchFamily="34" charset="0"/>
                <a:ea typeface="Calibri" panose="020F0502020204030204" pitchFamily="34" charset="0"/>
                <a:cs typeface="Arial" panose="020B0604020202020204" pitchFamily="34" charset="0"/>
              </a:rPr>
              <a:t>Leader:</a:t>
            </a:r>
            <a:r>
              <a:rPr lang="en-US" sz="2800" dirty="0">
                <a:effectLst/>
                <a:latin typeface="Arial" panose="020B0604020202020204" pitchFamily="34" charset="0"/>
                <a:ea typeface="Calibri" panose="020F0502020204030204" pitchFamily="34" charset="0"/>
                <a:cs typeface="Arial" panose="020B0604020202020204" pitchFamily="34" charset="0"/>
              </a:rPr>
              <a:t> Your throne, O God, will last for ever and ever; a scepter of justice will be the scepter of your kingdom (Psalm 45:6).</a:t>
            </a:r>
            <a:br>
              <a:rPr lang="en-US" sz="2800" dirty="0">
                <a:effectLst/>
                <a:latin typeface="Arial" panose="020B0604020202020204" pitchFamily="34" charset="0"/>
                <a:ea typeface="Calibri" panose="020F0502020204030204" pitchFamily="34" charset="0"/>
                <a:cs typeface="Arial" panose="020B0604020202020204" pitchFamily="34" charset="0"/>
              </a:rPr>
            </a:br>
            <a:endParaRPr lang="en-US" sz="28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2800" b="1" dirty="0">
                <a:effectLst/>
                <a:latin typeface="Arial" panose="020B0604020202020204" pitchFamily="34" charset="0"/>
                <a:ea typeface="Calibri" panose="020F0502020204030204" pitchFamily="34" charset="0"/>
                <a:cs typeface="Arial" panose="020B0604020202020204" pitchFamily="34" charset="0"/>
              </a:rPr>
              <a:t>All: Jesus will rule for eternity.</a:t>
            </a:r>
            <a:endParaRPr lang="en-US" sz="28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2800" dirty="0">
                <a:effectLst/>
                <a:latin typeface="Arial" panose="020B0604020202020204" pitchFamily="34" charset="0"/>
                <a:ea typeface="Calibri" panose="020F050202020403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89FD5435-FCC3-8E6C-4A6F-2D6CB7E5A250}"/>
              </a:ext>
            </a:extLst>
          </p:cNvPr>
          <p:cNvPicPr>
            <a:picLocks noChangeAspect="1"/>
          </p:cNvPicPr>
          <p:nvPr/>
        </p:nvPicPr>
        <p:blipFill>
          <a:blip r:embed="rId3"/>
          <a:srcRect/>
          <a:stretch/>
        </p:blipFill>
        <p:spPr>
          <a:xfrm>
            <a:off x="9858828" y="214986"/>
            <a:ext cx="1959429" cy="1441174"/>
          </a:xfrm>
          <a:prstGeom prst="rect">
            <a:avLst/>
          </a:prstGeom>
        </p:spPr>
      </p:pic>
    </p:spTree>
    <p:extLst>
      <p:ext uri="{BB962C8B-B14F-4D97-AF65-F5344CB8AC3E}">
        <p14:creationId xmlns:p14="http://schemas.microsoft.com/office/powerpoint/2010/main" val="793982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94BE5-357A-07CF-F529-7780C0D5EACA}"/>
              </a:ext>
            </a:extLst>
          </p:cNvPr>
          <p:cNvSpPr>
            <a:spLocks noGrp="1"/>
          </p:cNvSpPr>
          <p:nvPr>
            <p:ph type="title"/>
          </p:nvPr>
        </p:nvSpPr>
        <p:spPr/>
        <p:txBody>
          <a:bodyPr/>
          <a:lstStyle/>
          <a:p>
            <a:pPr algn="ctr"/>
            <a:r>
              <a:rPr lang="en-US" sz="4800" b="1" dirty="0">
                <a:solidFill>
                  <a:srgbClr val="2D1FB9"/>
                </a:solidFill>
                <a:latin typeface="Luminari" panose="02000505000000020004" pitchFamily="2" charset="0"/>
              </a:rPr>
              <a:t>Responsive Reading</a:t>
            </a:r>
          </a:p>
        </p:txBody>
      </p:sp>
      <p:sp>
        <p:nvSpPr>
          <p:cNvPr id="3" name="TextBox 2">
            <a:extLst>
              <a:ext uri="{FF2B5EF4-FFF2-40B4-BE49-F238E27FC236}">
                <a16:creationId xmlns:a16="http://schemas.microsoft.com/office/drawing/2014/main" id="{5D73555E-7B85-31B8-304C-A7D3025A6F9D}"/>
              </a:ext>
            </a:extLst>
          </p:cNvPr>
          <p:cNvSpPr txBox="1"/>
          <p:nvPr/>
        </p:nvSpPr>
        <p:spPr>
          <a:xfrm>
            <a:off x="838199" y="1840827"/>
            <a:ext cx="10000343" cy="3518784"/>
          </a:xfrm>
          <a:prstGeom prst="rect">
            <a:avLst/>
          </a:prstGeom>
          <a:noFill/>
        </p:spPr>
        <p:txBody>
          <a:bodyPr wrap="square" rtlCol="0">
            <a:spAutoFit/>
          </a:bodyPr>
          <a:lstStyle/>
          <a:p>
            <a:pPr marL="0" marR="0">
              <a:lnSpc>
                <a:spcPct val="115000"/>
              </a:lnSpc>
              <a:spcBef>
                <a:spcPts val="0"/>
              </a:spcBef>
              <a:spcAft>
                <a:spcPts val="0"/>
              </a:spcAft>
            </a:pPr>
            <a:r>
              <a:rPr lang="en-US" sz="2800" b="1" dirty="0">
                <a:effectLst/>
                <a:latin typeface="Arial" panose="020B0604020202020204" pitchFamily="34" charset="0"/>
                <a:ea typeface="Calibri" panose="020F0502020204030204" pitchFamily="34" charset="0"/>
                <a:cs typeface="Arial" panose="020B0604020202020204" pitchFamily="34" charset="0"/>
              </a:rPr>
              <a:t>Leader:</a:t>
            </a:r>
            <a:r>
              <a:rPr lang="en-US" sz="2800" dirty="0">
                <a:effectLst/>
                <a:latin typeface="Arial" panose="020B0604020202020204" pitchFamily="34" charset="0"/>
                <a:ea typeface="Calibri" panose="020F0502020204030204" pitchFamily="34" charset="0"/>
                <a:cs typeface="Arial" panose="020B0604020202020204" pitchFamily="34" charset="0"/>
              </a:rPr>
              <a:t> Nevertheless, there will be no more gloom for those who were in distress. . . . The people walking in darkness have seen a great light; on those living in the land of deep darkness a light has dawned (Isaiah 9:1,2).</a:t>
            </a:r>
          </a:p>
          <a:p>
            <a:pPr marL="0" marR="0">
              <a:lnSpc>
                <a:spcPct val="115000"/>
              </a:lnSpc>
              <a:spcBef>
                <a:spcPts val="0"/>
              </a:spcBef>
              <a:spcAft>
                <a:spcPts val="0"/>
              </a:spcAft>
            </a:pPr>
            <a:r>
              <a:rPr lang="en-US" sz="2800"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15000"/>
              </a:lnSpc>
              <a:spcBef>
                <a:spcPts val="0"/>
              </a:spcBef>
              <a:spcAft>
                <a:spcPts val="0"/>
              </a:spcAft>
            </a:pPr>
            <a:r>
              <a:rPr lang="en-US" sz="2800" b="1" dirty="0">
                <a:effectLst/>
                <a:latin typeface="Arial" panose="020B0604020202020204" pitchFamily="34" charset="0"/>
                <a:ea typeface="Calibri" panose="020F0502020204030204" pitchFamily="34" charset="0"/>
                <a:cs typeface="Arial" panose="020B0604020202020204" pitchFamily="34" charset="0"/>
              </a:rPr>
              <a:t>All: Jesus came to bring life and light to those in need.</a:t>
            </a:r>
            <a:br>
              <a:rPr lang="en-US" sz="2800" b="1" dirty="0">
                <a:effectLst/>
                <a:latin typeface="Arial" panose="020B0604020202020204" pitchFamily="34" charset="0"/>
                <a:ea typeface="Calibri" panose="020F0502020204030204" pitchFamily="34" charset="0"/>
                <a:cs typeface="Arial" panose="020B0604020202020204" pitchFamily="34" charset="0"/>
              </a:rPr>
            </a:br>
            <a:endParaRPr lang="en-US" sz="28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89FD5435-FCC3-8E6C-4A6F-2D6CB7E5A250}"/>
              </a:ext>
            </a:extLst>
          </p:cNvPr>
          <p:cNvPicPr>
            <a:picLocks noChangeAspect="1"/>
          </p:cNvPicPr>
          <p:nvPr/>
        </p:nvPicPr>
        <p:blipFill>
          <a:blip r:embed="rId3"/>
          <a:srcRect/>
          <a:stretch/>
        </p:blipFill>
        <p:spPr>
          <a:xfrm>
            <a:off x="9858828" y="214986"/>
            <a:ext cx="1959429" cy="1441174"/>
          </a:xfrm>
          <a:prstGeom prst="rect">
            <a:avLst/>
          </a:prstGeom>
        </p:spPr>
      </p:pic>
    </p:spTree>
    <p:extLst>
      <p:ext uri="{BB962C8B-B14F-4D97-AF65-F5344CB8AC3E}">
        <p14:creationId xmlns:p14="http://schemas.microsoft.com/office/powerpoint/2010/main" val="4221853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94BE5-357A-07CF-F529-7780C0D5EACA}"/>
              </a:ext>
            </a:extLst>
          </p:cNvPr>
          <p:cNvSpPr>
            <a:spLocks noGrp="1"/>
          </p:cNvSpPr>
          <p:nvPr>
            <p:ph type="title"/>
          </p:nvPr>
        </p:nvSpPr>
        <p:spPr/>
        <p:txBody>
          <a:bodyPr/>
          <a:lstStyle/>
          <a:p>
            <a:pPr algn="ctr"/>
            <a:r>
              <a:rPr lang="en-US" sz="4800" b="1" dirty="0">
                <a:solidFill>
                  <a:srgbClr val="2D1FB9"/>
                </a:solidFill>
                <a:latin typeface="Luminari" panose="02000505000000020004" pitchFamily="2" charset="0"/>
              </a:rPr>
              <a:t>Responsive Reading</a:t>
            </a:r>
          </a:p>
        </p:txBody>
      </p:sp>
      <p:sp>
        <p:nvSpPr>
          <p:cNvPr id="3" name="TextBox 2">
            <a:extLst>
              <a:ext uri="{FF2B5EF4-FFF2-40B4-BE49-F238E27FC236}">
                <a16:creationId xmlns:a16="http://schemas.microsoft.com/office/drawing/2014/main" id="{5D73555E-7B85-31B8-304C-A7D3025A6F9D}"/>
              </a:ext>
            </a:extLst>
          </p:cNvPr>
          <p:cNvSpPr txBox="1"/>
          <p:nvPr/>
        </p:nvSpPr>
        <p:spPr>
          <a:xfrm>
            <a:off x="838199" y="1840827"/>
            <a:ext cx="10000343" cy="4380558"/>
          </a:xfrm>
          <a:prstGeom prst="rect">
            <a:avLst/>
          </a:prstGeom>
          <a:noFill/>
        </p:spPr>
        <p:txBody>
          <a:bodyPr wrap="square" rtlCol="0">
            <a:spAutoFit/>
          </a:bodyPr>
          <a:lstStyle/>
          <a:p>
            <a:pPr marL="0" marR="0">
              <a:lnSpc>
                <a:spcPct val="115000"/>
              </a:lnSpc>
              <a:spcBef>
                <a:spcPts val="0"/>
              </a:spcBef>
              <a:spcAft>
                <a:spcPts val="0"/>
              </a:spcAft>
            </a:pPr>
            <a:r>
              <a:rPr lang="en-US" sz="2800" b="1" dirty="0">
                <a:effectLst/>
                <a:latin typeface="Arial" panose="020B0604020202020204" pitchFamily="34" charset="0"/>
                <a:ea typeface="Calibri" panose="020F0502020204030204" pitchFamily="34" charset="0"/>
                <a:cs typeface="Arial" panose="020B0604020202020204" pitchFamily="34" charset="0"/>
              </a:rPr>
              <a:t>Leader:</a:t>
            </a:r>
            <a:r>
              <a:rPr lang="en-US" sz="2800" dirty="0">
                <a:effectLst/>
                <a:latin typeface="Arial" panose="020B0604020202020204" pitchFamily="34" charset="0"/>
                <a:ea typeface="Calibri" panose="020F0502020204030204" pitchFamily="34" charset="0"/>
                <a:cs typeface="Arial" panose="020B0604020202020204" pitchFamily="34" charset="0"/>
              </a:rPr>
              <a:t> Rejoice greatly, Daughter Zion! Shout, Daughter Jerusalem! See, your king comes to you, righteous and victorious, lowly and riding on a donkey, on a colt, the foal of a donkey (Zechariah 9:9). </a:t>
            </a:r>
            <a:br>
              <a:rPr lang="en-US" sz="2800" dirty="0">
                <a:effectLst/>
                <a:latin typeface="Arial" panose="020B0604020202020204" pitchFamily="34" charset="0"/>
                <a:ea typeface="Calibri" panose="020F0502020204030204" pitchFamily="34" charset="0"/>
                <a:cs typeface="Arial" panose="020B0604020202020204" pitchFamily="34" charset="0"/>
              </a:rPr>
            </a:br>
            <a:endParaRPr lang="en-US" sz="2800" dirty="0">
              <a:effectLst/>
              <a:latin typeface="Arial" panose="020B0604020202020204" pitchFamily="34" charset="0"/>
              <a:ea typeface="Calibri" panose="020F0502020204030204" pitchFamily="34" charset="0"/>
              <a:cs typeface="Arial" panose="020B0604020202020204" pitchFamily="34" charset="0"/>
            </a:endParaRPr>
          </a:p>
          <a:p>
            <a:r>
              <a:rPr lang="en-US" sz="2800" b="1" dirty="0">
                <a:effectLst/>
                <a:latin typeface="Arial" panose="020B0604020202020204" pitchFamily="34" charset="0"/>
                <a:ea typeface="Calibri" panose="020F0502020204030204" pitchFamily="34" charset="0"/>
                <a:cs typeface="Arial" panose="020B0604020202020204" pitchFamily="34" charset="0"/>
              </a:rPr>
              <a:t>All: Jesus humbly rode into Jerusalem on a donkey while the people sang his praises.</a:t>
            </a:r>
            <a:endParaRPr lang="en-US" sz="2800" dirty="0">
              <a:latin typeface="Arial" panose="020B0604020202020204" pitchFamily="34" charset="0"/>
              <a:cs typeface="Arial" panose="020B0604020202020204" pitchFamily="34" charset="0"/>
            </a:endParaRPr>
          </a:p>
          <a:p>
            <a:pPr marL="0" marR="0">
              <a:lnSpc>
                <a:spcPct val="115000"/>
              </a:lnSpc>
              <a:spcBef>
                <a:spcPts val="0"/>
              </a:spcBef>
              <a:spcAft>
                <a:spcPts val="0"/>
              </a:spcAft>
            </a:pPr>
            <a:br>
              <a:rPr lang="en-US" sz="2800" b="1" dirty="0">
                <a:effectLst/>
                <a:latin typeface="Arial" panose="020B0604020202020204" pitchFamily="34" charset="0"/>
                <a:ea typeface="Calibri" panose="020F0502020204030204" pitchFamily="34" charset="0"/>
                <a:cs typeface="Arial" panose="020B0604020202020204" pitchFamily="34" charset="0"/>
              </a:rPr>
            </a:br>
            <a:endParaRPr lang="en-US" sz="28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89FD5435-FCC3-8E6C-4A6F-2D6CB7E5A250}"/>
              </a:ext>
            </a:extLst>
          </p:cNvPr>
          <p:cNvPicPr>
            <a:picLocks noChangeAspect="1"/>
          </p:cNvPicPr>
          <p:nvPr/>
        </p:nvPicPr>
        <p:blipFill>
          <a:blip r:embed="rId3"/>
          <a:srcRect/>
          <a:stretch/>
        </p:blipFill>
        <p:spPr>
          <a:xfrm>
            <a:off x="9858828" y="214986"/>
            <a:ext cx="1959429" cy="1441174"/>
          </a:xfrm>
          <a:prstGeom prst="rect">
            <a:avLst/>
          </a:prstGeom>
        </p:spPr>
      </p:pic>
    </p:spTree>
    <p:extLst>
      <p:ext uri="{BB962C8B-B14F-4D97-AF65-F5344CB8AC3E}">
        <p14:creationId xmlns:p14="http://schemas.microsoft.com/office/powerpoint/2010/main" val="2821596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94BE5-357A-07CF-F529-7780C0D5EACA}"/>
              </a:ext>
            </a:extLst>
          </p:cNvPr>
          <p:cNvSpPr>
            <a:spLocks noGrp="1"/>
          </p:cNvSpPr>
          <p:nvPr>
            <p:ph type="title"/>
          </p:nvPr>
        </p:nvSpPr>
        <p:spPr/>
        <p:txBody>
          <a:bodyPr/>
          <a:lstStyle/>
          <a:p>
            <a:pPr algn="ctr"/>
            <a:r>
              <a:rPr lang="en-US" sz="4800" b="1" dirty="0">
                <a:solidFill>
                  <a:srgbClr val="2D1FB9"/>
                </a:solidFill>
                <a:latin typeface="Luminari" panose="02000505000000020004" pitchFamily="2" charset="0"/>
                <a:cs typeface="Arial" panose="020B0604020202020204" pitchFamily="34" charset="0"/>
              </a:rPr>
              <a:t>Title of Hymn</a:t>
            </a:r>
          </a:p>
        </p:txBody>
      </p:sp>
      <p:sp>
        <p:nvSpPr>
          <p:cNvPr id="3" name="TextBox 2">
            <a:extLst>
              <a:ext uri="{FF2B5EF4-FFF2-40B4-BE49-F238E27FC236}">
                <a16:creationId xmlns:a16="http://schemas.microsoft.com/office/drawing/2014/main" id="{5D73555E-7B85-31B8-304C-A7D3025A6F9D}"/>
              </a:ext>
            </a:extLst>
          </p:cNvPr>
          <p:cNvSpPr txBox="1"/>
          <p:nvPr/>
        </p:nvSpPr>
        <p:spPr>
          <a:xfrm>
            <a:off x="838200" y="1506022"/>
            <a:ext cx="10000343" cy="1815882"/>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Words of hymn here or purchased music to follow along.*</a:t>
            </a:r>
          </a:p>
          <a:p>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*Duplicate this slide for additional room and verses.</a:t>
            </a:r>
          </a:p>
        </p:txBody>
      </p:sp>
    </p:spTree>
    <p:extLst>
      <p:ext uri="{BB962C8B-B14F-4D97-AF65-F5344CB8AC3E}">
        <p14:creationId xmlns:p14="http://schemas.microsoft.com/office/powerpoint/2010/main" val="13650559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94BE5-357A-07CF-F529-7780C0D5EACA}"/>
              </a:ext>
            </a:extLst>
          </p:cNvPr>
          <p:cNvSpPr>
            <a:spLocks noGrp="1"/>
          </p:cNvSpPr>
          <p:nvPr>
            <p:ph type="title"/>
          </p:nvPr>
        </p:nvSpPr>
        <p:spPr/>
        <p:txBody>
          <a:bodyPr/>
          <a:lstStyle/>
          <a:p>
            <a:pPr algn="ctr"/>
            <a:r>
              <a:rPr lang="en-US" sz="4800" b="1" dirty="0">
                <a:solidFill>
                  <a:srgbClr val="2D1FB9"/>
                </a:solidFill>
                <a:latin typeface="Luminari" panose="02000505000000020004" pitchFamily="2" charset="0"/>
                <a:cs typeface="Arial" panose="020B0604020202020204" pitchFamily="34" charset="0"/>
              </a:rPr>
              <a:t>Title of Hymn</a:t>
            </a:r>
          </a:p>
        </p:txBody>
      </p:sp>
      <p:sp>
        <p:nvSpPr>
          <p:cNvPr id="3" name="TextBox 2">
            <a:extLst>
              <a:ext uri="{FF2B5EF4-FFF2-40B4-BE49-F238E27FC236}">
                <a16:creationId xmlns:a16="http://schemas.microsoft.com/office/drawing/2014/main" id="{5D73555E-7B85-31B8-304C-A7D3025A6F9D}"/>
              </a:ext>
            </a:extLst>
          </p:cNvPr>
          <p:cNvSpPr txBox="1"/>
          <p:nvPr/>
        </p:nvSpPr>
        <p:spPr>
          <a:xfrm>
            <a:off x="838200" y="1506022"/>
            <a:ext cx="10000343" cy="1815882"/>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Words of hymn here or purchased music to follow along.*</a:t>
            </a:r>
          </a:p>
          <a:p>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*Duplicate this slide for additional room and verses.</a:t>
            </a:r>
          </a:p>
        </p:txBody>
      </p:sp>
    </p:spTree>
    <p:extLst>
      <p:ext uri="{BB962C8B-B14F-4D97-AF65-F5344CB8AC3E}">
        <p14:creationId xmlns:p14="http://schemas.microsoft.com/office/powerpoint/2010/main" val="36987650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E76C5-0498-8ECD-99A2-5AA54F383920}"/>
              </a:ext>
            </a:extLst>
          </p:cNvPr>
          <p:cNvSpPr>
            <a:spLocks noGrp="1"/>
          </p:cNvSpPr>
          <p:nvPr>
            <p:ph type="title"/>
          </p:nvPr>
        </p:nvSpPr>
        <p:spPr>
          <a:xfrm>
            <a:off x="838200" y="3898900"/>
            <a:ext cx="10515600" cy="2561756"/>
          </a:xfrm>
        </p:spPr>
        <p:txBody>
          <a:bodyPr/>
          <a:lstStyle/>
          <a:p>
            <a:pPr algn="ctr"/>
            <a:r>
              <a:rPr lang="en-US" sz="7200" b="1" dirty="0">
                <a:solidFill>
                  <a:srgbClr val="2D1FB9"/>
                </a:solidFill>
                <a:effectLst>
                  <a:outerShdw blurRad="50800" dist="38100" dir="2700000" algn="tl" rotWithShape="0">
                    <a:prstClr val="black">
                      <a:alpha val="40000"/>
                    </a:prstClr>
                  </a:outerShdw>
                </a:effectLst>
                <a:latin typeface="Luminari" panose="02000505000000020004" pitchFamily="2" charset="0"/>
                <a:ea typeface="Times New Roman" panose="02020603050405020304" pitchFamily="18" charset="0"/>
                <a:cs typeface="Times New Roman" panose="02020603050405020304" pitchFamily="18" charset="0"/>
              </a:rPr>
              <a:t>The King Who Came</a:t>
            </a:r>
            <a:br>
              <a:rPr lang="en-US" sz="7200" b="1" dirty="0">
                <a:solidFill>
                  <a:srgbClr val="2D1FB9"/>
                </a:solidFill>
                <a:effectLst>
                  <a:outerShdw blurRad="50800" dist="38100" dir="2700000" algn="tl" rotWithShape="0">
                    <a:prstClr val="black">
                      <a:alpha val="40000"/>
                    </a:prstClr>
                  </a:outerShdw>
                </a:effectLst>
                <a:latin typeface="Luminari" panose="02000505000000020004" pitchFamily="2" charset="0"/>
                <a:ea typeface="Times New Roman" panose="02020603050405020304" pitchFamily="18" charset="0"/>
                <a:cs typeface="Times New Roman" panose="02020603050405020304" pitchFamily="18" charset="0"/>
              </a:rPr>
            </a:br>
            <a:r>
              <a:rPr lang="en-US" sz="7200" b="1" dirty="0">
                <a:solidFill>
                  <a:srgbClr val="2D1FB9"/>
                </a:solidFill>
                <a:effectLst>
                  <a:outerShdw blurRad="50800" dist="38100" dir="2700000" algn="tl" rotWithShape="0">
                    <a:prstClr val="black">
                      <a:alpha val="40000"/>
                    </a:prstClr>
                  </a:outerShdw>
                </a:effectLst>
                <a:latin typeface="Luminari" panose="02000505000000020004" pitchFamily="2" charset="0"/>
                <a:ea typeface="Times New Roman" panose="02020603050405020304" pitchFamily="18" charset="0"/>
                <a:cs typeface="Times New Roman" panose="02020603050405020304" pitchFamily="18" charset="0"/>
              </a:rPr>
              <a:t> in Humility</a:t>
            </a:r>
            <a:endParaRPr lang="en-US" sz="6000" b="1" dirty="0">
              <a:solidFill>
                <a:srgbClr val="2D1FB9"/>
              </a:solidFill>
              <a:effectLst>
                <a:outerShdw blurRad="50800" dist="38100" dir="2700000" algn="tl" rotWithShape="0">
                  <a:prstClr val="black">
                    <a:alpha val="40000"/>
                  </a:prstClr>
                </a:outerShdw>
              </a:effectLst>
              <a:latin typeface="Luminari" panose="02000505000000020004" pitchFamily="2" charset="0"/>
            </a:endParaRPr>
          </a:p>
        </p:txBody>
      </p:sp>
      <p:pic>
        <p:nvPicPr>
          <p:cNvPr id="8" name="Picture 7">
            <a:extLst>
              <a:ext uri="{FF2B5EF4-FFF2-40B4-BE49-F238E27FC236}">
                <a16:creationId xmlns:a16="http://schemas.microsoft.com/office/drawing/2014/main" id="{8C22920E-DF19-9119-2BF6-A4303A152A1B}"/>
              </a:ext>
            </a:extLst>
          </p:cNvPr>
          <p:cNvPicPr>
            <a:picLocks noChangeAspect="1"/>
          </p:cNvPicPr>
          <p:nvPr/>
        </p:nvPicPr>
        <p:blipFill>
          <a:blip r:embed="rId3"/>
          <a:srcRect/>
          <a:stretch/>
        </p:blipFill>
        <p:spPr>
          <a:xfrm>
            <a:off x="4305300" y="959955"/>
            <a:ext cx="3581400" cy="2634145"/>
          </a:xfrm>
          <a:prstGeom prst="rect">
            <a:avLst/>
          </a:prstGeom>
        </p:spPr>
      </p:pic>
    </p:spTree>
    <p:extLst>
      <p:ext uri="{BB962C8B-B14F-4D97-AF65-F5344CB8AC3E}">
        <p14:creationId xmlns:p14="http://schemas.microsoft.com/office/powerpoint/2010/main" val="2457484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DC268-AC65-A963-D0B6-31D2374CD6F0}"/>
              </a:ext>
            </a:extLst>
          </p:cNvPr>
          <p:cNvSpPr>
            <a:spLocks noGrp="1"/>
          </p:cNvSpPr>
          <p:nvPr>
            <p:ph type="title"/>
          </p:nvPr>
        </p:nvSpPr>
        <p:spPr>
          <a:xfrm>
            <a:off x="838200" y="365125"/>
            <a:ext cx="10515600" cy="2247446"/>
          </a:xfrm>
        </p:spPr>
        <p:txBody>
          <a:bodyPr/>
          <a:lstStyle/>
          <a:p>
            <a:r>
              <a:rPr lang="en-US" b="1" dirty="0">
                <a:solidFill>
                  <a:srgbClr val="7BA370"/>
                </a:solidFill>
                <a:latin typeface="Arial" panose="020B0604020202020204" pitchFamily="34" charset="0"/>
                <a:cs typeface="Arial" panose="020B0604020202020204" pitchFamily="34" charset="0"/>
              </a:rPr>
              <a:t>OPTIONAL: </a:t>
            </a:r>
            <a:br>
              <a:rPr lang="en-US" dirty="0">
                <a:solidFill>
                  <a:srgbClr val="7BA370"/>
                </a:solidFill>
                <a:latin typeface="Arial" panose="020B0604020202020204" pitchFamily="34" charset="0"/>
                <a:cs typeface="Arial" panose="020B0604020202020204" pitchFamily="34" charset="0"/>
              </a:rPr>
            </a:br>
            <a:br>
              <a:rPr lang="en-US" dirty="0">
                <a:solidFill>
                  <a:srgbClr val="7BA370"/>
                </a:solidFill>
                <a:latin typeface="Arial" panose="020B0604020202020204" pitchFamily="34" charset="0"/>
                <a:cs typeface="Arial" panose="020B0604020202020204" pitchFamily="34" charset="0"/>
              </a:rPr>
            </a:br>
            <a:r>
              <a:rPr lang="en-US" dirty="0">
                <a:solidFill>
                  <a:srgbClr val="7BA370"/>
                </a:solidFill>
                <a:latin typeface="Arial" panose="020B0604020202020204" pitchFamily="34" charset="0"/>
                <a:cs typeface="Arial" panose="020B0604020202020204" pitchFamily="34" charset="0"/>
              </a:rPr>
              <a:t>Embed video into slide</a:t>
            </a:r>
          </a:p>
        </p:txBody>
      </p:sp>
    </p:spTree>
    <p:extLst>
      <p:ext uri="{BB962C8B-B14F-4D97-AF65-F5344CB8AC3E}">
        <p14:creationId xmlns:p14="http://schemas.microsoft.com/office/powerpoint/2010/main" val="39599312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E76C5-0498-8ECD-99A2-5AA54F383920}"/>
              </a:ext>
            </a:extLst>
          </p:cNvPr>
          <p:cNvSpPr>
            <a:spLocks noGrp="1"/>
          </p:cNvSpPr>
          <p:nvPr>
            <p:ph type="title"/>
          </p:nvPr>
        </p:nvSpPr>
        <p:spPr>
          <a:xfrm>
            <a:off x="838200" y="3898900"/>
            <a:ext cx="10515600" cy="2561756"/>
          </a:xfrm>
        </p:spPr>
        <p:txBody>
          <a:bodyPr/>
          <a:lstStyle/>
          <a:p>
            <a:pPr algn="ctr"/>
            <a:r>
              <a:rPr lang="en-US" sz="7200" b="1" dirty="0">
                <a:solidFill>
                  <a:srgbClr val="2D1FB9"/>
                </a:solidFill>
                <a:effectLst>
                  <a:outerShdw blurRad="50800" dist="38100" dir="2700000" algn="tl" rotWithShape="0">
                    <a:prstClr val="black">
                      <a:alpha val="40000"/>
                    </a:prstClr>
                  </a:outerShdw>
                </a:effectLst>
                <a:latin typeface="Luminari" panose="02000505000000020004" pitchFamily="2" charset="0"/>
                <a:ea typeface="Times New Roman" panose="02020603050405020304" pitchFamily="18" charset="0"/>
                <a:cs typeface="Times New Roman" panose="02020603050405020304" pitchFamily="18" charset="0"/>
              </a:rPr>
              <a:t>The King Who Came</a:t>
            </a:r>
            <a:br>
              <a:rPr lang="en-US" sz="7200" b="1" dirty="0">
                <a:solidFill>
                  <a:srgbClr val="2D1FB9"/>
                </a:solidFill>
                <a:effectLst>
                  <a:outerShdw blurRad="50800" dist="38100" dir="2700000" algn="tl" rotWithShape="0">
                    <a:prstClr val="black">
                      <a:alpha val="40000"/>
                    </a:prstClr>
                  </a:outerShdw>
                </a:effectLst>
                <a:latin typeface="Luminari" panose="02000505000000020004" pitchFamily="2" charset="0"/>
                <a:ea typeface="Times New Roman" panose="02020603050405020304" pitchFamily="18" charset="0"/>
                <a:cs typeface="Times New Roman" panose="02020603050405020304" pitchFamily="18" charset="0"/>
              </a:rPr>
            </a:br>
            <a:r>
              <a:rPr lang="en-US" sz="7200" b="1" dirty="0">
                <a:solidFill>
                  <a:srgbClr val="2D1FB9"/>
                </a:solidFill>
                <a:effectLst>
                  <a:outerShdw blurRad="50800" dist="38100" dir="2700000" algn="tl" rotWithShape="0">
                    <a:prstClr val="black">
                      <a:alpha val="40000"/>
                    </a:prstClr>
                  </a:outerShdw>
                </a:effectLst>
                <a:latin typeface="Luminari" panose="02000505000000020004" pitchFamily="2" charset="0"/>
                <a:ea typeface="Times New Roman" panose="02020603050405020304" pitchFamily="18" charset="0"/>
                <a:cs typeface="Times New Roman" panose="02020603050405020304" pitchFamily="18" charset="0"/>
              </a:rPr>
              <a:t> in Humility</a:t>
            </a:r>
            <a:endParaRPr lang="en-US" sz="6000" b="1" dirty="0">
              <a:solidFill>
                <a:srgbClr val="2D1FB9"/>
              </a:solidFill>
              <a:effectLst>
                <a:outerShdw blurRad="50800" dist="38100" dir="2700000" algn="tl" rotWithShape="0">
                  <a:prstClr val="black">
                    <a:alpha val="40000"/>
                  </a:prstClr>
                </a:outerShdw>
              </a:effectLst>
              <a:latin typeface="Luminari" panose="02000505000000020004" pitchFamily="2" charset="0"/>
            </a:endParaRPr>
          </a:p>
        </p:txBody>
      </p:sp>
      <p:pic>
        <p:nvPicPr>
          <p:cNvPr id="8" name="Picture 7">
            <a:extLst>
              <a:ext uri="{FF2B5EF4-FFF2-40B4-BE49-F238E27FC236}">
                <a16:creationId xmlns:a16="http://schemas.microsoft.com/office/drawing/2014/main" id="{8C22920E-DF19-9119-2BF6-A4303A152A1B}"/>
              </a:ext>
            </a:extLst>
          </p:cNvPr>
          <p:cNvPicPr>
            <a:picLocks noChangeAspect="1"/>
          </p:cNvPicPr>
          <p:nvPr/>
        </p:nvPicPr>
        <p:blipFill>
          <a:blip r:embed="rId3"/>
          <a:srcRect/>
          <a:stretch/>
        </p:blipFill>
        <p:spPr>
          <a:xfrm>
            <a:off x="4305300" y="959955"/>
            <a:ext cx="3581400" cy="2634145"/>
          </a:xfrm>
          <a:prstGeom prst="rect">
            <a:avLst/>
          </a:prstGeom>
        </p:spPr>
      </p:pic>
    </p:spTree>
    <p:extLst>
      <p:ext uri="{BB962C8B-B14F-4D97-AF65-F5344CB8AC3E}">
        <p14:creationId xmlns:p14="http://schemas.microsoft.com/office/powerpoint/2010/main" val="3877480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5D17764-87BE-B59D-4643-2AE843CCCE9C}"/>
              </a:ext>
            </a:extLst>
          </p:cNvPr>
          <p:cNvSpPr txBox="1"/>
          <p:nvPr/>
        </p:nvSpPr>
        <p:spPr>
          <a:xfrm>
            <a:off x="508793" y="2567858"/>
            <a:ext cx="9477830" cy="3531159"/>
          </a:xfrm>
          <a:prstGeom prst="rect">
            <a:avLst/>
          </a:prstGeom>
          <a:noFill/>
        </p:spPr>
        <p:txBody>
          <a:bodyPr wrap="square" rtlCol="0">
            <a:spAutoFit/>
          </a:bodyPr>
          <a:lstStyle/>
          <a:p>
            <a:pPr marL="457200">
              <a:lnSpc>
                <a:spcPct val="115000"/>
              </a:lnSpc>
            </a:pPr>
            <a:r>
              <a:rPr lang="en-US" sz="2800" dirty="0">
                <a:solidFill>
                  <a:srgbClr val="7BA370"/>
                </a:solidFill>
                <a:effectLst/>
                <a:latin typeface="Arial" panose="020B0604020202020204" pitchFamily="34" charset="0"/>
                <a:ea typeface="Calibri" panose="020F0502020204030204" pitchFamily="34" charset="0"/>
                <a:cs typeface="Arial" panose="020B0604020202020204" pitchFamily="34" charset="0"/>
              </a:rPr>
              <a:t>“But you are a chosen people, a royal priesthood, a holy nation, God’s special possession, that you may declare the praises of him who called you out of darkness into his wonderful light</a:t>
            </a:r>
            <a:r>
              <a:rPr lang="en-US" sz="2800" dirty="0">
                <a:solidFill>
                  <a:srgbClr val="7BA370"/>
                </a:solidFill>
                <a:latin typeface="Arial" panose="020B0604020202020204" pitchFamily="34" charset="0"/>
                <a:ea typeface="Calibri" panose="020F0502020204030204" pitchFamily="34" charset="0"/>
                <a:cs typeface="Arial" panose="020B0604020202020204" pitchFamily="34" charset="0"/>
              </a:rPr>
              <a:t>.”</a:t>
            </a:r>
            <a:endParaRPr lang="en-US" sz="2800" dirty="0">
              <a:solidFill>
                <a:srgbClr val="7BA370"/>
              </a:solidFill>
              <a:effectLst/>
              <a:latin typeface="Arial" panose="020B0604020202020204" pitchFamily="34" charset="0"/>
              <a:ea typeface="Calibri" panose="020F0502020204030204" pitchFamily="34" charset="0"/>
              <a:cs typeface="Arial" panose="020B0604020202020204" pitchFamily="34" charset="0"/>
            </a:endParaRPr>
          </a:p>
          <a:p>
            <a:pPr marL="457200" marR="0">
              <a:lnSpc>
                <a:spcPct val="115000"/>
              </a:lnSpc>
              <a:spcBef>
                <a:spcPts val="0"/>
              </a:spcBef>
              <a:spcAft>
                <a:spcPts val="0"/>
              </a:spcAft>
            </a:pPr>
            <a:br>
              <a:rPr lang="en-US" sz="2800" dirty="0">
                <a:effectLst/>
                <a:latin typeface="Filson Pro" panose="02000000000000000000" pitchFamily="2" charset="77"/>
                <a:ea typeface="Times New Roman" panose="02020603050405020304" pitchFamily="18" charset="0"/>
                <a:cs typeface="Times New Roman" panose="02020603050405020304" pitchFamily="18" charset="0"/>
              </a:rPr>
            </a:br>
            <a:endParaRPr lang="en-US" sz="2800" dirty="0">
              <a:latin typeface="Filson Pro" panose="02000000000000000000" pitchFamily="2" charset="77"/>
              <a:ea typeface="Times New Roman" panose="02020603050405020304" pitchFamily="18" charset="0"/>
              <a:cs typeface="Times New Roman" panose="02020603050405020304" pitchFamily="18" charset="0"/>
            </a:endParaRPr>
          </a:p>
          <a:p>
            <a:pPr marL="457200" marR="0">
              <a:lnSpc>
                <a:spcPct val="115000"/>
              </a:lnSpc>
              <a:spcBef>
                <a:spcPts val="0"/>
              </a:spcBef>
              <a:spcAft>
                <a:spcPts val="0"/>
              </a:spcAft>
            </a:pPr>
            <a:r>
              <a:rPr lang="en-US" sz="2800" b="1" dirty="0">
                <a:solidFill>
                  <a:srgbClr val="7BA370"/>
                </a:solidFill>
                <a:effectLst/>
                <a:latin typeface="Arial" panose="020B0604020202020204" pitchFamily="34" charset="0"/>
                <a:ea typeface="Calibri" panose="020F0502020204030204" pitchFamily="34" charset="0"/>
                <a:cs typeface="Arial" panose="020B0604020202020204" pitchFamily="34" charset="0"/>
              </a:rPr>
              <a:t>1 Peter 2:9</a:t>
            </a:r>
            <a:endParaRPr lang="en-US" sz="2800" b="1" dirty="0">
              <a:solidFill>
                <a:srgbClr val="7BA370"/>
              </a:solidFill>
              <a:effectLst/>
              <a:latin typeface="Filson Pro Heavy" panose="02000000000000000000" pitchFamily="2" charset="77"/>
              <a:ea typeface="Arial" panose="020B0604020202020204" pitchFamily="34" charset="0"/>
            </a:endParaRPr>
          </a:p>
        </p:txBody>
      </p:sp>
      <p:pic>
        <p:nvPicPr>
          <p:cNvPr id="6" name="Picture 5">
            <a:extLst>
              <a:ext uri="{FF2B5EF4-FFF2-40B4-BE49-F238E27FC236}">
                <a16:creationId xmlns:a16="http://schemas.microsoft.com/office/drawing/2014/main" id="{C4832015-7653-2979-EF1C-216ED9131BBE}"/>
              </a:ext>
            </a:extLst>
          </p:cNvPr>
          <p:cNvPicPr>
            <a:picLocks noChangeAspect="1"/>
          </p:cNvPicPr>
          <p:nvPr/>
        </p:nvPicPr>
        <p:blipFill>
          <a:blip r:embed="rId2"/>
          <a:srcRect/>
          <a:stretch/>
        </p:blipFill>
        <p:spPr>
          <a:xfrm>
            <a:off x="9986623" y="269684"/>
            <a:ext cx="2039257" cy="1499888"/>
          </a:xfrm>
          <a:prstGeom prst="rect">
            <a:avLst/>
          </a:prstGeom>
        </p:spPr>
      </p:pic>
    </p:spTree>
    <p:extLst>
      <p:ext uri="{BB962C8B-B14F-4D97-AF65-F5344CB8AC3E}">
        <p14:creationId xmlns:p14="http://schemas.microsoft.com/office/powerpoint/2010/main" val="41247708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94BE5-357A-07CF-F529-7780C0D5EACA}"/>
              </a:ext>
            </a:extLst>
          </p:cNvPr>
          <p:cNvSpPr>
            <a:spLocks noGrp="1"/>
          </p:cNvSpPr>
          <p:nvPr>
            <p:ph type="title"/>
          </p:nvPr>
        </p:nvSpPr>
        <p:spPr/>
        <p:txBody>
          <a:bodyPr/>
          <a:lstStyle/>
          <a:p>
            <a:pPr algn="ctr"/>
            <a:r>
              <a:rPr lang="en-US" sz="4800" b="1" dirty="0">
                <a:solidFill>
                  <a:srgbClr val="2D1FB9"/>
                </a:solidFill>
                <a:latin typeface="Luminari" panose="02000505000000020004" pitchFamily="2" charset="0"/>
                <a:cs typeface="Arial" panose="020B0604020202020204" pitchFamily="34" charset="0"/>
              </a:rPr>
              <a:t>Title of Hymn</a:t>
            </a:r>
          </a:p>
        </p:txBody>
      </p:sp>
      <p:sp>
        <p:nvSpPr>
          <p:cNvPr id="3" name="TextBox 2">
            <a:extLst>
              <a:ext uri="{FF2B5EF4-FFF2-40B4-BE49-F238E27FC236}">
                <a16:creationId xmlns:a16="http://schemas.microsoft.com/office/drawing/2014/main" id="{5D73555E-7B85-31B8-304C-A7D3025A6F9D}"/>
              </a:ext>
            </a:extLst>
          </p:cNvPr>
          <p:cNvSpPr txBox="1"/>
          <p:nvPr/>
        </p:nvSpPr>
        <p:spPr>
          <a:xfrm>
            <a:off x="838200" y="1506022"/>
            <a:ext cx="10000343" cy="1815882"/>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Words of hymn here or purchased music to follow along.*</a:t>
            </a:r>
          </a:p>
          <a:p>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*Duplicate this slide for additional room and verses.</a:t>
            </a:r>
          </a:p>
        </p:txBody>
      </p:sp>
    </p:spTree>
    <p:extLst>
      <p:ext uri="{BB962C8B-B14F-4D97-AF65-F5344CB8AC3E}">
        <p14:creationId xmlns:p14="http://schemas.microsoft.com/office/powerpoint/2010/main" val="13636081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E76C5-0498-8ECD-99A2-5AA54F383920}"/>
              </a:ext>
            </a:extLst>
          </p:cNvPr>
          <p:cNvSpPr>
            <a:spLocks noGrp="1"/>
          </p:cNvSpPr>
          <p:nvPr>
            <p:ph type="title"/>
          </p:nvPr>
        </p:nvSpPr>
        <p:spPr>
          <a:xfrm>
            <a:off x="838200" y="3898900"/>
            <a:ext cx="10515600" cy="2561756"/>
          </a:xfrm>
        </p:spPr>
        <p:txBody>
          <a:bodyPr/>
          <a:lstStyle/>
          <a:p>
            <a:pPr algn="ctr"/>
            <a:r>
              <a:rPr lang="en-US" sz="7200" b="1" dirty="0">
                <a:solidFill>
                  <a:srgbClr val="2D1FB9"/>
                </a:solidFill>
                <a:effectLst>
                  <a:outerShdw blurRad="50800" dist="38100" dir="2700000" algn="tl" rotWithShape="0">
                    <a:prstClr val="black">
                      <a:alpha val="40000"/>
                    </a:prstClr>
                  </a:outerShdw>
                </a:effectLst>
                <a:latin typeface="Luminari" panose="02000505000000020004" pitchFamily="2" charset="0"/>
                <a:ea typeface="Times New Roman" panose="02020603050405020304" pitchFamily="18" charset="0"/>
                <a:cs typeface="Times New Roman" panose="02020603050405020304" pitchFamily="18" charset="0"/>
              </a:rPr>
              <a:t>The King’s History</a:t>
            </a:r>
            <a:endParaRPr lang="en-US" sz="6000" b="1" dirty="0">
              <a:solidFill>
                <a:srgbClr val="2D1FB9"/>
              </a:solidFill>
              <a:effectLst>
                <a:outerShdw blurRad="50800" dist="38100" dir="2700000" algn="tl" rotWithShape="0">
                  <a:prstClr val="black">
                    <a:alpha val="40000"/>
                  </a:prstClr>
                </a:outerShdw>
              </a:effectLst>
              <a:latin typeface="Luminari" panose="02000505000000020004" pitchFamily="2" charset="0"/>
            </a:endParaRPr>
          </a:p>
        </p:txBody>
      </p:sp>
      <p:pic>
        <p:nvPicPr>
          <p:cNvPr id="8" name="Picture 7">
            <a:extLst>
              <a:ext uri="{FF2B5EF4-FFF2-40B4-BE49-F238E27FC236}">
                <a16:creationId xmlns:a16="http://schemas.microsoft.com/office/drawing/2014/main" id="{8C22920E-DF19-9119-2BF6-A4303A152A1B}"/>
              </a:ext>
            </a:extLst>
          </p:cNvPr>
          <p:cNvPicPr>
            <a:picLocks noChangeAspect="1"/>
          </p:cNvPicPr>
          <p:nvPr/>
        </p:nvPicPr>
        <p:blipFill>
          <a:blip r:embed="rId3"/>
          <a:srcRect/>
          <a:stretch/>
        </p:blipFill>
        <p:spPr>
          <a:xfrm>
            <a:off x="4305300" y="959955"/>
            <a:ext cx="3581400" cy="2634145"/>
          </a:xfrm>
          <a:prstGeom prst="rect">
            <a:avLst/>
          </a:prstGeom>
        </p:spPr>
      </p:pic>
    </p:spTree>
    <p:extLst>
      <p:ext uri="{BB962C8B-B14F-4D97-AF65-F5344CB8AC3E}">
        <p14:creationId xmlns:p14="http://schemas.microsoft.com/office/powerpoint/2010/main" val="41652311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94BE5-357A-07CF-F529-7780C0D5EACA}"/>
              </a:ext>
            </a:extLst>
          </p:cNvPr>
          <p:cNvSpPr>
            <a:spLocks noGrp="1"/>
          </p:cNvSpPr>
          <p:nvPr>
            <p:ph type="title"/>
          </p:nvPr>
        </p:nvSpPr>
        <p:spPr/>
        <p:txBody>
          <a:bodyPr/>
          <a:lstStyle/>
          <a:p>
            <a:pPr algn="ctr"/>
            <a:r>
              <a:rPr lang="en-US" sz="4800" b="1" dirty="0">
                <a:solidFill>
                  <a:srgbClr val="2D1FB9"/>
                </a:solidFill>
                <a:latin typeface="Luminari" panose="02000505000000020004" pitchFamily="2" charset="0"/>
              </a:rPr>
              <a:t>Responsive Reading</a:t>
            </a:r>
          </a:p>
        </p:txBody>
      </p:sp>
      <p:sp>
        <p:nvSpPr>
          <p:cNvPr id="3" name="TextBox 2">
            <a:extLst>
              <a:ext uri="{FF2B5EF4-FFF2-40B4-BE49-F238E27FC236}">
                <a16:creationId xmlns:a16="http://schemas.microsoft.com/office/drawing/2014/main" id="{5D73555E-7B85-31B8-304C-A7D3025A6F9D}"/>
              </a:ext>
            </a:extLst>
          </p:cNvPr>
          <p:cNvSpPr txBox="1"/>
          <p:nvPr/>
        </p:nvSpPr>
        <p:spPr>
          <a:xfrm>
            <a:off x="838199" y="1840827"/>
            <a:ext cx="10000343" cy="3970318"/>
          </a:xfrm>
          <a:prstGeom prst="rect">
            <a:avLst/>
          </a:prstGeom>
          <a:noFill/>
        </p:spPr>
        <p:txBody>
          <a:bodyPr wrap="square" rtlCol="0">
            <a:spAutoFit/>
          </a:bodyPr>
          <a:lstStyle/>
          <a:p>
            <a:pPr marL="0" marR="0">
              <a:spcBef>
                <a:spcPts val="0"/>
              </a:spcBef>
              <a:spcAft>
                <a:spcPts val="0"/>
              </a:spcAft>
            </a:pPr>
            <a:r>
              <a:rPr lang="en-US" sz="2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Leader:</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For we did not follow cleverly devised stories when we told you about the coming of our Lord Jesus Christ in power, but we were eyewitnesses of his majesty (2 Peter 1:16).</a:t>
            </a:r>
            <a:b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endParaRPr lang="en-US" sz="2800"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US" sz="2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All: There were eyewitnesses of Jesus’ birth, life, death, and resurrection.</a:t>
            </a:r>
            <a:b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endParaRPr lang="en-US" sz="2800"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endParaRPr lang="en-US" sz="28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89FD5435-FCC3-8E6C-4A6F-2D6CB7E5A250}"/>
              </a:ext>
            </a:extLst>
          </p:cNvPr>
          <p:cNvPicPr>
            <a:picLocks noChangeAspect="1"/>
          </p:cNvPicPr>
          <p:nvPr/>
        </p:nvPicPr>
        <p:blipFill>
          <a:blip r:embed="rId3"/>
          <a:srcRect/>
          <a:stretch/>
        </p:blipFill>
        <p:spPr>
          <a:xfrm>
            <a:off x="9858828" y="214986"/>
            <a:ext cx="1959429" cy="1441174"/>
          </a:xfrm>
          <a:prstGeom prst="rect">
            <a:avLst/>
          </a:prstGeom>
        </p:spPr>
      </p:pic>
    </p:spTree>
    <p:extLst>
      <p:ext uri="{BB962C8B-B14F-4D97-AF65-F5344CB8AC3E}">
        <p14:creationId xmlns:p14="http://schemas.microsoft.com/office/powerpoint/2010/main" val="13342213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94BE5-357A-07CF-F529-7780C0D5EACA}"/>
              </a:ext>
            </a:extLst>
          </p:cNvPr>
          <p:cNvSpPr>
            <a:spLocks noGrp="1"/>
          </p:cNvSpPr>
          <p:nvPr>
            <p:ph type="title"/>
          </p:nvPr>
        </p:nvSpPr>
        <p:spPr/>
        <p:txBody>
          <a:bodyPr/>
          <a:lstStyle/>
          <a:p>
            <a:pPr algn="ctr"/>
            <a:r>
              <a:rPr lang="en-US" sz="4800" b="1" dirty="0">
                <a:solidFill>
                  <a:srgbClr val="2D1FB9"/>
                </a:solidFill>
                <a:latin typeface="Luminari" panose="02000505000000020004" pitchFamily="2" charset="0"/>
              </a:rPr>
              <a:t>Responsive Reading</a:t>
            </a:r>
          </a:p>
        </p:txBody>
      </p:sp>
      <p:sp>
        <p:nvSpPr>
          <p:cNvPr id="3" name="TextBox 2">
            <a:extLst>
              <a:ext uri="{FF2B5EF4-FFF2-40B4-BE49-F238E27FC236}">
                <a16:creationId xmlns:a16="http://schemas.microsoft.com/office/drawing/2014/main" id="{5D73555E-7B85-31B8-304C-A7D3025A6F9D}"/>
              </a:ext>
            </a:extLst>
          </p:cNvPr>
          <p:cNvSpPr txBox="1"/>
          <p:nvPr/>
        </p:nvSpPr>
        <p:spPr>
          <a:xfrm>
            <a:off x="838199" y="1840827"/>
            <a:ext cx="10000343" cy="3539430"/>
          </a:xfrm>
          <a:prstGeom prst="rect">
            <a:avLst/>
          </a:prstGeom>
          <a:noFill/>
        </p:spPr>
        <p:txBody>
          <a:bodyPr wrap="square" rtlCol="0">
            <a:spAutoFit/>
          </a:bodyPr>
          <a:lstStyle/>
          <a:p>
            <a:pPr marL="0" marR="0">
              <a:spcBef>
                <a:spcPts val="0"/>
              </a:spcBef>
              <a:spcAft>
                <a:spcPts val="0"/>
              </a:spcAft>
            </a:pPr>
            <a:r>
              <a:rPr lang="en-US" sz="2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Leader:</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He received honor and glory from God the Father when the voice came to him from the Majestic Glory, saying, “This is my Son, whom I love; with him I am well pleased.” We ourselves heard this voice that came from heaven when we were with him on the sacred mountain (2 Peter 1:17,18).</a:t>
            </a:r>
            <a:b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endParaRPr lang="en-US" sz="2800"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US" sz="2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All: Jesus was baptized, and God announced that Jesus was his Son.</a:t>
            </a:r>
            <a:endParaRPr lang="en-US" sz="2800" dirty="0">
              <a:effectLst/>
              <a:latin typeface="Arial" panose="020B0604020202020204" pitchFamily="34" charset="0"/>
              <a:ea typeface="Times New Roman" panose="02020603050405020304" pitchFamily="18" charset="0"/>
              <a:cs typeface="Arial" panose="020B0604020202020204" pitchFamily="34" charset="0"/>
            </a:endParaRPr>
          </a:p>
        </p:txBody>
      </p:sp>
      <p:pic>
        <p:nvPicPr>
          <p:cNvPr id="4" name="Picture 3">
            <a:extLst>
              <a:ext uri="{FF2B5EF4-FFF2-40B4-BE49-F238E27FC236}">
                <a16:creationId xmlns:a16="http://schemas.microsoft.com/office/drawing/2014/main" id="{89FD5435-FCC3-8E6C-4A6F-2D6CB7E5A250}"/>
              </a:ext>
            </a:extLst>
          </p:cNvPr>
          <p:cNvPicPr>
            <a:picLocks noChangeAspect="1"/>
          </p:cNvPicPr>
          <p:nvPr/>
        </p:nvPicPr>
        <p:blipFill>
          <a:blip r:embed="rId3"/>
          <a:srcRect/>
          <a:stretch/>
        </p:blipFill>
        <p:spPr>
          <a:xfrm>
            <a:off x="9858828" y="214986"/>
            <a:ext cx="1959429" cy="1441174"/>
          </a:xfrm>
          <a:prstGeom prst="rect">
            <a:avLst/>
          </a:prstGeom>
        </p:spPr>
      </p:pic>
    </p:spTree>
    <p:extLst>
      <p:ext uri="{BB962C8B-B14F-4D97-AF65-F5344CB8AC3E}">
        <p14:creationId xmlns:p14="http://schemas.microsoft.com/office/powerpoint/2010/main" val="38643836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94BE5-357A-07CF-F529-7780C0D5EACA}"/>
              </a:ext>
            </a:extLst>
          </p:cNvPr>
          <p:cNvSpPr>
            <a:spLocks noGrp="1"/>
          </p:cNvSpPr>
          <p:nvPr>
            <p:ph type="title"/>
          </p:nvPr>
        </p:nvSpPr>
        <p:spPr/>
        <p:txBody>
          <a:bodyPr/>
          <a:lstStyle/>
          <a:p>
            <a:pPr algn="ctr"/>
            <a:r>
              <a:rPr lang="en-US" sz="4800" b="1" dirty="0">
                <a:solidFill>
                  <a:srgbClr val="2D1FB9"/>
                </a:solidFill>
                <a:latin typeface="Luminari" panose="02000505000000020004" pitchFamily="2" charset="0"/>
              </a:rPr>
              <a:t>Responsive Reading</a:t>
            </a:r>
          </a:p>
        </p:txBody>
      </p:sp>
      <p:sp>
        <p:nvSpPr>
          <p:cNvPr id="3" name="TextBox 2">
            <a:extLst>
              <a:ext uri="{FF2B5EF4-FFF2-40B4-BE49-F238E27FC236}">
                <a16:creationId xmlns:a16="http://schemas.microsoft.com/office/drawing/2014/main" id="{5D73555E-7B85-31B8-304C-A7D3025A6F9D}"/>
              </a:ext>
            </a:extLst>
          </p:cNvPr>
          <p:cNvSpPr txBox="1"/>
          <p:nvPr/>
        </p:nvSpPr>
        <p:spPr>
          <a:xfrm>
            <a:off x="838199" y="1840827"/>
            <a:ext cx="10000343" cy="4057393"/>
          </a:xfrm>
          <a:prstGeom prst="rect">
            <a:avLst/>
          </a:prstGeom>
          <a:noFill/>
        </p:spPr>
        <p:txBody>
          <a:bodyPr wrap="square" rtlCol="0">
            <a:spAutoFit/>
          </a:bodyPr>
          <a:lstStyle/>
          <a:p>
            <a:pPr marL="0" marR="0">
              <a:spcBef>
                <a:spcPts val="0"/>
              </a:spcBef>
              <a:spcAft>
                <a:spcPts val="0"/>
              </a:spcAft>
            </a:pPr>
            <a:r>
              <a:rPr lang="en-US" sz="2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Leader:</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We also have the prophetic message as something completely reliable, and you will do well to pay attention to it, as to a light shining in a dark place, until the day dawns and the morning star rises in your hearts </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 Peter 1:19).</a:t>
            </a:r>
            <a:b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b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All: We trust that Jesus is God, come as our King to save us from our sins.</a:t>
            </a:r>
            <a:endParaRPr lang="en-US" sz="2800" dirty="0">
              <a:effectLst/>
              <a:latin typeface="Arial" panose="020B0604020202020204" pitchFamily="34" charset="0"/>
              <a:ea typeface="Times New Roman" panose="02020603050405020304" pitchFamily="18" charset="0"/>
              <a:cs typeface="Arial" panose="020B0604020202020204" pitchFamily="34" charset="0"/>
            </a:endParaRPr>
          </a:p>
          <a:p>
            <a:pPr marL="0" marR="0">
              <a:lnSpc>
                <a:spcPct val="115000"/>
              </a:lnSpc>
              <a:spcBef>
                <a:spcPts val="0"/>
              </a:spcBef>
              <a:spcAft>
                <a:spcPts val="0"/>
              </a:spcAft>
            </a:pPr>
            <a:br>
              <a:rPr lang="en-US" sz="2800" b="1" dirty="0">
                <a:effectLst/>
                <a:latin typeface="Arial" panose="020B0604020202020204" pitchFamily="34" charset="0"/>
                <a:ea typeface="Calibri" panose="020F0502020204030204" pitchFamily="34" charset="0"/>
                <a:cs typeface="Arial" panose="020B0604020202020204" pitchFamily="34" charset="0"/>
              </a:rPr>
            </a:br>
            <a:endParaRPr lang="en-US" sz="28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89FD5435-FCC3-8E6C-4A6F-2D6CB7E5A250}"/>
              </a:ext>
            </a:extLst>
          </p:cNvPr>
          <p:cNvPicPr>
            <a:picLocks noChangeAspect="1"/>
          </p:cNvPicPr>
          <p:nvPr/>
        </p:nvPicPr>
        <p:blipFill>
          <a:blip r:embed="rId3"/>
          <a:srcRect/>
          <a:stretch/>
        </p:blipFill>
        <p:spPr>
          <a:xfrm>
            <a:off x="9858828" y="214986"/>
            <a:ext cx="1959429" cy="1441174"/>
          </a:xfrm>
          <a:prstGeom prst="rect">
            <a:avLst/>
          </a:prstGeom>
        </p:spPr>
      </p:pic>
    </p:spTree>
    <p:extLst>
      <p:ext uri="{BB962C8B-B14F-4D97-AF65-F5344CB8AC3E}">
        <p14:creationId xmlns:p14="http://schemas.microsoft.com/office/powerpoint/2010/main" val="2632458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background with blue and green text&#10;&#10;Description automatically generated">
            <a:extLst>
              <a:ext uri="{FF2B5EF4-FFF2-40B4-BE49-F238E27FC236}">
                <a16:creationId xmlns:a16="http://schemas.microsoft.com/office/drawing/2014/main" id="{E91B124C-2077-9E7E-DE62-533446D39225}"/>
              </a:ext>
            </a:extLst>
          </p:cNvPr>
          <p:cNvPicPr>
            <a:picLocks noChangeAspect="1"/>
          </p:cNvPicPr>
          <p:nvPr/>
        </p:nvPicPr>
        <p:blipFill rotWithShape="1">
          <a:blip r:embed="rId2"/>
          <a:srcRect t="5457" b="5457"/>
          <a:stretch/>
        </p:blipFill>
        <p:spPr>
          <a:xfrm>
            <a:off x="1504434" y="0"/>
            <a:ext cx="9183132" cy="6858000"/>
          </a:xfrm>
          <a:prstGeom prst="rect">
            <a:avLst/>
          </a:prstGeom>
        </p:spPr>
      </p:pic>
    </p:spTree>
    <p:extLst>
      <p:ext uri="{BB962C8B-B14F-4D97-AF65-F5344CB8AC3E}">
        <p14:creationId xmlns:p14="http://schemas.microsoft.com/office/powerpoint/2010/main" val="9345322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94BE5-357A-07CF-F529-7780C0D5EACA}"/>
              </a:ext>
            </a:extLst>
          </p:cNvPr>
          <p:cNvSpPr>
            <a:spLocks noGrp="1"/>
          </p:cNvSpPr>
          <p:nvPr>
            <p:ph type="title"/>
          </p:nvPr>
        </p:nvSpPr>
        <p:spPr/>
        <p:txBody>
          <a:bodyPr/>
          <a:lstStyle/>
          <a:p>
            <a:pPr algn="ctr"/>
            <a:r>
              <a:rPr lang="en-US" sz="4800" b="1" dirty="0">
                <a:solidFill>
                  <a:srgbClr val="2D1FB9"/>
                </a:solidFill>
                <a:latin typeface="Luminari" panose="02000505000000020004" pitchFamily="2" charset="0"/>
                <a:cs typeface="Arial" panose="020B0604020202020204" pitchFamily="34" charset="0"/>
              </a:rPr>
              <a:t>Title of Hymn</a:t>
            </a:r>
          </a:p>
        </p:txBody>
      </p:sp>
      <p:sp>
        <p:nvSpPr>
          <p:cNvPr id="3" name="TextBox 2">
            <a:extLst>
              <a:ext uri="{FF2B5EF4-FFF2-40B4-BE49-F238E27FC236}">
                <a16:creationId xmlns:a16="http://schemas.microsoft.com/office/drawing/2014/main" id="{5D73555E-7B85-31B8-304C-A7D3025A6F9D}"/>
              </a:ext>
            </a:extLst>
          </p:cNvPr>
          <p:cNvSpPr txBox="1"/>
          <p:nvPr/>
        </p:nvSpPr>
        <p:spPr>
          <a:xfrm>
            <a:off x="838200" y="1506022"/>
            <a:ext cx="10000343" cy="1815882"/>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Words of hymn here or purchased music to follow along.*</a:t>
            </a:r>
          </a:p>
          <a:p>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*Duplicate this slide for additional room and verses.</a:t>
            </a:r>
          </a:p>
        </p:txBody>
      </p:sp>
    </p:spTree>
    <p:extLst>
      <p:ext uri="{BB962C8B-B14F-4D97-AF65-F5344CB8AC3E}">
        <p14:creationId xmlns:p14="http://schemas.microsoft.com/office/powerpoint/2010/main" val="27486912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E76C5-0498-8ECD-99A2-5AA54F383920}"/>
              </a:ext>
            </a:extLst>
          </p:cNvPr>
          <p:cNvSpPr>
            <a:spLocks noGrp="1"/>
          </p:cNvSpPr>
          <p:nvPr>
            <p:ph type="title"/>
          </p:nvPr>
        </p:nvSpPr>
        <p:spPr>
          <a:xfrm>
            <a:off x="838200" y="3898900"/>
            <a:ext cx="10515600" cy="2561756"/>
          </a:xfrm>
        </p:spPr>
        <p:txBody>
          <a:bodyPr/>
          <a:lstStyle/>
          <a:p>
            <a:pPr algn="ctr"/>
            <a:r>
              <a:rPr lang="en-US" sz="7200" b="1" dirty="0">
                <a:solidFill>
                  <a:srgbClr val="2D1FB9"/>
                </a:solidFill>
                <a:effectLst>
                  <a:outerShdw blurRad="50800" dist="38100" dir="2700000" algn="tl" rotWithShape="0">
                    <a:prstClr val="black">
                      <a:alpha val="40000"/>
                    </a:prstClr>
                  </a:outerShdw>
                </a:effectLst>
                <a:latin typeface="Luminari" panose="02000505000000020004" pitchFamily="2" charset="0"/>
                <a:ea typeface="Times New Roman" panose="02020603050405020304" pitchFamily="18" charset="0"/>
                <a:cs typeface="Times New Roman" panose="02020603050405020304" pitchFamily="18" charset="0"/>
              </a:rPr>
              <a:t>The King Will Return</a:t>
            </a:r>
            <a:endParaRPr lang="en-US" sz="6000" b="1" dirty="0">
              <a:solidFill>
                <a:srgbClr val="2D1FB9"/>
              </a:solidFill>
              <a:effectLst>
                <a:outerShdw blurRad="50800" dist="38100" dir="2700000" algn="tl" rotWithShape="0">
                  <a:prstClr val="black">
                    <a:alpha val="40000"/>
                  </a:prstClr>
                </a:outerShdw>
              </a:effectLst>
              <a:latin typeface="Luminari" panose="02000505000000020004" pitchFamily="2" charset="0"/>
            </a:endParaRPr>
          </a:p>
        </p:txBody>
      </p:sp>
      <p:pic>
        <p:nvPicPr>
          <p:cNvPr id="8" name="Picture 7">
            <a:extLst>
              <a:ext uri="{FF2B5EF4-FFF2-40B4-BE49-F238E27FC236}">
                <a16:creationId xmlns:a16="http://schemas.microsoft.com/office/drawing/2014/main" id="{8C22920E-DF19-9119-2BF6-A4303A152A1B}"/>
              </a:ext>
            </a:extLst>
          </p:cNvPr>
          <p:cNvPicPr>
            <a:picLocks noChangeAspect="1"/>
          </p:cNvPicPr>
          <p:nvPr/>
        </p:nvPicPr>
        <p:blipFill>
          <a:blip r:embed="rId3"/>
          <a:srcRect/>
          <a:stretch/>
        </p:blipFill>
        <p:spPr>
          <a:xfrm>
            <a:off x="4305300" y="959955"/>
            <a:ext cx="3581400" cy="2634145"/>
          </a:xfrm>
          <a:prstGeom prst="rect">
            <a:avLst/>
          </a:prstGeom>
        </p:spPr>
      </p:pic>
    </p:spTree>
    <p:extLst>
      <p:ext uri="{BB962C8B-B14F-4D97-AF65-F5344CB8AC3E}">
        <p14:creationId xmlns:p14="http://schemas.microsoft.com/office/powerpoint/2010/main" val="14025836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5D17764-87BE-B59D-4643-2AE843CCCE9C}"/>
              </a:ext>
            </a:extLst>
          </p:cNvPr>
          <p:cNvSpPr txBox="1"/>
          <p:nvPr/>
        </p:nvSpPr>
        <p:spPr>
          <a:xfrm>
            <a:off x="508793" y="1334144"/>
            <a:ext cx="9477830" cy="4661148"/>
          </a:xfrm>
          <a:prstGeom prst="rect">
            <a:avLst/>
          </a:prstGeom>
          <a:noFill/>
        </p:spPr>
        <p:txBody>
          <a:bodyPr wrap="square" rtlCol="0">
            <a:spAutoFit/>
          </a:bodyPr>
          <a:lstStyle/>
          <a:p>
            <a:pPr marL="457200">
              <a:lnSpc>
                <a:spcPct val="115000"/>
              </a:lnSpc>
            </a:pPr>
            <a:r>
              <a:rPr lang="en-US" sz="2800" dirty="0">
                <a:solidFill>
                  <a:srgbClr val="7BA370"/>
                </a:solidFill>
                <a:effectLst/>
                <a:latin typeface="Arial" panose="020B0604020202020204" pitchFamily="34" charset="0"/>
                <a:ea typeface="Calibri" panose="020F0502020204030204" pitchFamily="34" charset="0"/>
                <a:cs typeface="Arial" panose="020B0604020202020204" pitchFamily="34" charset="0"/>
              </a:rPr>
              <a:t>“In my vision at night I looked, and there before me was one like a son of man, coming with the clouds of heaven. . . . He was given authority, glory and sovereign power; all nations and peoples of every language worshiped him. His dominion is an everlasting dominion that will not pass away, and his kingdom is one that will never be destroyed</a:t>
            </a:r>
            <a:r>
              <a:rPr lang="en-US" sz="2800" dirty="0">
                <a:solidFill>
                  <a:srgbClr val="7BA370"/>
                </a:solidFill>
                <a:latin typeface="Arial" panose="020B0604020202020204" pitchFamily="34" charset="0"/>
                <a:ea typeface="Calibri" panose="020F0502020204030204" pitchFamily="34" charset="0"/>
                <a:cs typeface="Arial" panose="020B0604020202020204" pitchFamily="34" charset="0"/>
              </a:rPr>
              <a:t>.”</a:t>
            </a:r>
          </a:p>
          <a:p>
            <a:pPr marL="457200">
              <a:lnSpc>
                <a:spcPct val="115000"/>
              </a:lnSpc>
            </a:pPr>
            <a:endParaRPr lang="en-US" b="1" dirty="0">
              <a:solidFill>
                <a:srgbClr val="7BA370"/>
              </a:solidFill>
              <a:latin typeface="Quattrocento" panose="02020502030000000404" pitchFamily="18" charset="0"/>
              <a:ea typeface="Calibri" panose="020F0502020204030204" pitchFamily="34" charset="0"/>
              <a:cs typeface="Times New Roman" panose="02020603050405020304" pitchFamily="18" charset="0"/>
            </a:endParaRPr>
          </a:p>
          <a:p>
            <a:pPr marL="457200">
              <a:lnSpc>
                <a:spcPct val="115000"/>
              </a:lnSpc>
            </a:pPr>
            <a:endParaRPr lang="en-US" b="1" dirty="0">
              <a:solidFill>
                <a:srgbClr val="7BA370"/>
              </a:solidFill>
              <a:latin typeface="Quattrocento" panose="02020502030000000404" pitchFamily="18" charset="0"/>
              <a:ea typeface="Calibri" panose="020F0502020204030204" pitchFamily="34" charset="0"/>
              <a:cs typeface="Times New Roman" panose="02020603050405020304" pitchFamily="18" charset="0"/>
            </a:endParaRPr>
          </a:p>
          <a:p>
            <a:pPr marL="457200">
              <a:lnSpc>
                <a:spcPct val="115000"/>
              </a:lnSpc>
            </a:pPr>
            <a:r>
              <a:rPr lang="en-US" sz="2800" b="1" dirty="0">
                <a:solidFill>
                  <a:srgbClr val="7BA370"/>
                </a:solidFill>
                <a:effectLst/>
                <a:latin typeface="Arial" panose="020B0604020202020204" pitchFamily="34" charset="0"/>
                <a:ea typeface="Calibri" panose="020F0502020204030204" pitchFamily="34" charset="0"/>
                <a:cs typeface="Arial" panose="020B0604020202020204" pitchFamily="34" charset="0"/>
              </a:rPr>
              <a:t>Daniel 7:13,14</a:t>
            </a:r>
            <a:endParaRPr lang="en-US" sz="2800" b="1" dirty="0">
              <a:solidFill>
                <a:srgbClr val="7BA370"/>
              </a:solidFill>
              <a:effectLst/>
              <a:latin typeface="Filson Pro Heavy" panose="02000000000000000000" pitchFamily="2" charset="77"/>
              <a:ea typeface="Arial" panose="020B0604020202020204" pitchFamily="34" charset="0"/>
            </a:endParaRPr>
          </a:p>
        </p:txBody>
      </p:sp>
      <p:pic>
        <p:nvPicPr>
          <p:cNvPr id="6" name="Picture 5">
            <a:extLst>
              <a:ext uri="{FF2B5EF4-FFF2-40B4-BE49-F238E27FC236}">
                <a16:creationId xmlns:a16="http://schemas.microsoft.com/office/drawing/2014/main" id="{C4832015-7653-2979-EF1C-216ED9131BBE}"/>
              </a:ext>
            </a:extLst>
          </p:cNvPr>
          <p:cNvPicPr>
            <a:picLocks noChangeAspect="1"/>
          </p:cNvPicPr>
          <p:nvPr/>
        </p:nvPicPr>
        <p:blipFill>
          <a:blip r:embed="rId2"/>
          <a:srcRect/>
          <a:stretch/>
        </p:blipFill>
        <p:spPr>
          <a:xfrm>
            <a:off x="9986623" y="269684"/>
            <a:ext cx="2039257" cy="1499888"/>
          </a:xfrm>
          <a:prstGeom prst="rect">
            <a:avLst/>
          </a:prstGeom>
        </p:spPr>
      </p:pic>
    </p:spTree>
    <p:extLst>
      <p:ext uri="{BB962C8B-B14F-4D97-AF65-F5344CB8AC3E}">
        <p14:creationId xmlns:p14="http://schemas.microsoft.com/office/powerpoint/2010/main" val="21913390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94BE5-357A-07CF-F529-7780C0D5EACA}"/>
              </a:ext>
            </a:extLst>
          </p:cNvPr>
          <p:cNvSpPr>
            <a:spLocks noGrp="1"/>
          </p:cNvSpPr>
          <p:nvPr>
            <p:ph type="title"/>
          </p:nvPr>
        </p:nvSpPr>
        <p:spPr/>
        <p:txBody>
          <a:bodyPr/>
          <a:lstStyle/>
          <a:p>
            <a:pPr algn="ctr"/>
            <a:r>
              <a:rPr lang="en-US" sz="4800" b="1" dirty="0">
                <a:solidFill>
                  <a:srgbClr val="2D1FB9"/>
                </a:solidFill>
                <a:latin typeface="Luminari" panose="02000505000000020004" pitchFamily="2" charset="0"/>
                <a:cs typeface="Arial" panose="020B0604020202020204" pitchFamily="34" charset="0"/>
              </a:rPr>
              <a:t>Title of Hymn</a:t>
            </a:r>
          </a:p>
        </p:txBody>
      </p:sp>
      <p:sp>
        <p:nvSpPr>
          <p:cNvPr id="3" name="TextBox 2">
            <a:extLst>
              <a:ext uri="{FF2B5EF4-FFF2-40B4-BE49-F238E27FC236}">
                <a16:creationId xmlns:a16="http://schemas.microsoft.com/office/drawing/2014/main" id="{5D73555E-7B85-31B8-304C-A7D3025A6F9D}"/>
              </a:ext>
            </a:extLst>
          </p:cNvPr>
          <p:cNvSpPr txBox="1"/>
          <p:nvPr/>
        </p:nvSpPr>
        <p:spPr>
          <a:xfrm>
            <a:off x="838200" y="1506022"/>
            <a:ext cx="10000343" cy="1815882"/>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Words of hymn here or purchased music to follow along.*</a:t>
            </a:r>
          </a:p>
          <a:p>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*Duplicate this slide for additional room and verses.</a:t>
            </a:r>
          </a:p>
        </p:txBody>
      </p:sp>
    </p:spTree>
    <p:extLst>
      <p:ext uri="{BB962C8B-B14F-4D97-AF65-F5344CB8AC3E}">
        <p14:creationId xmlns:p14="http://schemas.microsoft.com/office/powerpoint/2010/main" val="17413249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6B60AAA-FF92-68E9-E11B-D58FCB78583E}"/>
              </a:ext>
            </a:extLst>
          </p:cNvPr>
          <p:cNvPicPr>
            <a:picLocks noChangeAspect="1"/>
          </p:cNvPicPr>
          <p:nvPr/>
        </p:nvPicPr>
        <p:blipFill>
          <a:blip r:embed="rId2"/>
          <a:srcRect/>
          <a:stretch/>
        </p:blipFill>
        <p:spPr>
          <a:xfrm>
            <a:off x="3748344" y="624478"/>
            <a:ext cx="4548164" cy="4548164"/>
          </a:xfrm>
          <a:prstGeom prst="rect">
            <a:avLst/>
          </a:prstGeom>
        </p:spPr>
      </p:pic>
    </p:spTree>
    <p:extLst>
      <p:ext uri="{BB962C8B-B14F-4D97-AF65-F5344CB8AC3E}">
        <p14:creationId xmlns:p14="http://schemas.microsoft.com/office/powerpoint/2010/main" val="33414781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E76C5-0498-8ECD-99A2-5AA54F383920}"/>
              </a:ext>
            </a:extLst>
          </p:cNvPr>
          <p:cNvSpPr>
            <a:spLocks noGrp="1"/>
          </p:cNvSpPr>
          <p:nvPr>
            <p:ph type="title"/>
          </p:nvPr>
        </p:nvSpPr>
        <p:spPr>
          <a:xfrm>
            <a:off x="838200" y="2500268"/>
            <a:ext cx="10515600" cy="1257300"/>
          </a:xfrm>
        </p:spPr>
        <p:txBody>
          <a:bodyPr/>
          <a:lstStyle/>
          <a:p>
            <a:pPr algn="ctr"/>
            <a:r>
              <a:rPr lang="en-US" sz="7200" b="1" dirty="0">
                <a:solidFill>
                  <a:srgbClr val="2D1FB9"/>
                </a:solidFill>
                <a:effectLst>
                  <a:outerShdw blurRad="50800" dist="38100" dir="2700000" algn="tl" rotWithShape="0">
                    <a:prstClr val="black">
                      <a:alpha val="40000"/>
                    </a:prstClr>
                  </a:outerShdw>
                </a:effectLst>
                <a:latin typeface="Luminari" panose="02000505000000020004" pitchFamily="2" charset="0"/>
                <a:ea typeface="Times New Roman" panose="02020603050405020304" pitchFamily="18" charset="0"/>
                <a:cs typeface="Times New Roman" panose="02020603050405020304" pitchFamily="18" charset="0"/>
              </a:rPr>
              <a:t>Lighting of Candles</a:t>
            </a:r>
            <a:endParaRPr lang="en-US" sz="6000" b="1" dirty="0">
              <a:solidFill>
                <a:srgbClr val="2D1FB9"/>
              </a:solidFill>
              <a:effectLst>
                <a:outerShdw blurRad="50800" dist="38100" dir="2700000" algn="tl" rotWithShape="0">
                  <a:prstClr val="black">
                    <a:alpha val="40000"/>
                  </a:prstClr>
                </a:outerShdw>
              </a:effectLst>
              <a:latin typeface="Luminari" panose="02000505000000020004" pitchFamily="2" charset="0"/>
            </a:endParaRPr>
          </a:p>
        </p:txBody>
      </p:sp>
      <p:pic>
        <p:nvPicPr>
          <p:cNvPr id="8" name="Picture 7">
            <a:extLst>
              <a:ext uri="{FF2B5EF4-FFF2-40B4-BE49-F238E27FC236}">
                <a16:creationId xmlns:a16="http://schemas.microsoft.com/office/drawing/2014/main" id="{8C22920E-DF19-9119-2BF6-A4303A152A1B}"/>
              </a:ext>
            </a:extLst>
          </p:cNvPr>
          <p:cNvPicPr>
            <a:picLocks noChangeAspect="1"/>
          </p:cNvPicPr>
          <p:nvPr/>
        </p:nvPicPr>
        <p:blipFill>
          <a:blip r:embed="rId3"/>
          <a:srcRect/>
          <a:stretch/>
        </p:blipFill>
        <p:spPr>
          <a:xfrm>
            <a:off x="5029200" y="647978"/>
            <a:ext cx="2133600" cy="1569278"/>
          </a:xfrm>
          <a:prstGeom prst="rect">
            <a:avLst/>
          </a:prstGeom>
        </p:spPr>
      </p:pic>
      <p:sp>
        <p:nvSpPr>
          <p:cNvPr id="3" name="TextBox 2">
            <a:extLst>
              <a:ext uri="{FF2B5EF4-FFF2-40B4-BE49-F238E27FC236}">
                <a16:creationId xmlns:a16="http://schemas.microsoft.com/office/drawing/2014/main" id="{41045DDA-0644-C0C4-2D01-69C8F25D8AE0}"/>
              </a:ext>
            </a:extLst>
          </p:cNvPr>
          <p:cNvSpPr txBox="1"/>
          <p:nvPr/>
        </p:nvSpPr>
        <p:spPr>
          <a:xfrm>
            <a:off x="1663700" y="3757568"/>
            <a:ext cx="8864600" cy="2585323"/>
          </a:xfrm>
          <a:prstGeom prst="rect">
            <a:avLst/>
          </a:prstGeom>
          <a:noFill/>
        </p:spPr>
        <p:txBody>
          <a:bodyPr wrap="square" rtlCol="0">
            <a:spAutoFit/>
          </a:bodyPr>
          <a:lstStyle/>
          <a:p>
            <a:r>
              <a:rPr lang="en-US" sz="2400" dirty="0">
                <a:solidFill>
                  <a:srgbClr val="7BA370"/>
                </a:solidFill>
                <a:latin typeface="Arial" panose="020B0604020202020204" pitchFamily="34" charset="0"/>
                <a:cs typeface="Arial" panose="020B0604020202020204" pitchFamily="34" charset="0"/>
              </a:rPr>
              <a:t>*Leave slide as is, or feel free to include your specific directions on how to do this.</a:t>
            </a:r>
          </a:p>
          <a:p>
            <a:endParaRPr lang="en-US" sz="2400" dirty="0">
              <a:solidFill>
                <a:srgbClr val="7BA370"/>
              </a:solidFill>
              <a:latin typeface="Arial" panose="020B0604020202020204" pitchFamily="34" charset="0"/>
              <a:cs typeface="Arial" panose="020B0604020202020204" pitchFamily="34" charset="0"/>
            </a:endParaRPr>
          </a:p>
          <a:p>
            <a:r>
              <a:rPr lang="en-US" sz="2400" i="1" dirty="0">
                <a:solidFill>
                  <a:srgbClr val="7BA370"/>
                </a:solidFill>
                <a:latin typeface="Arial" panose="020B0604020202020204" pitchFamily="34" charset="0"/>
                <a:cs typeface="Arial" panose="020B0604020202020204" pitchFamily="34" charset="0"/>
              </a:rPr>
              <a:t>Ex.: Hostesses, please pass around the candles to each individual at your table. Light your candle first</a:t>
            </a:r>
            <a:r>
              <a:rPr lang="en-US" sz="2400" i="1">
                <a:solidFill>
                  <a:srgbClr val="7BA370"/>
                </a:solidFill>
                <a:latin typeface="Arial" panose="020B0604020202020204" pitchFamily="34" charset="0"/>
                <a:cs typeface="Arial" panose="020B0604020202020204" pitchFamily="34" charset="0"/>
              </a:rPr>
              <a:t>, then </a:t>
            </a:r>
            <a:r>
              <a:rPr lang="en-US" sz="2400" i="1" dirty="0">
                <a:solidFill>
                  <a:srgbClr val="7BA370"/>
                </a:solidFill>
                <a:latin typeface="Arial" panose="020B0604020202020204" pitchFamily="34" charset="0"/>
                <a:cs typeface="Arial" panose="020B0604020202020204" pitchFamily="34" charset="0"/>
              </a:rPr>
              <a:t>turn to the person sitting next to you and light </a:t>
            </a:r>
            <a:r>
              <a:rPr lang="en-US" sz="2400" i="1">
                <a:solidFill>
                  <a:srgbClr val="7BA370"/>
                </a:solidFill>
                <a:latin typeface="Arial" panose="020B0604020202020204" pitchFamily="34" charset="0"/>
                <a:cs typeface="Arial" panose="020B0604020202020204" pitchFamily="34" charset="0"/>
              </a:rPr>
              <a:t>her candle, </a:t>
            </a:r>
            <a:r>
              <a:rPr lang="en-US" sz="2400" i="1" dirty="0">
                <a:solidFill>
                  <a:srgbClr val="7BA370"/>
                </a:solidFill>
                <a:latin typeface="Arial" panose="020B0604020202020204" pitchFamily="34" charset="0"/>
                <a:cs typeface="Arial" panose="020B0604020202020204" pitchFamily="34" charset="0"/>
              </a:rPr>
              <a:t>and so on . . . </a:t>
            </a:r>
          </a:p>
          <a:p>
            <a:endParaRPr lang="en-US" dirty="0"/>
          </a:p>
        </p:txBody>
      </p:sp>
    </p:spTree>
    <p:extLst>
      <p:ext uri="{BB962C8B-B14F-4D97-AF65-F5344CB8AC3E}">
        <p14:creationId xmlns:p14="http://schemas.microsoft.com/office/powerpoint/2010/main" val="36054893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94BE5-357A-07CF-F529-7780C0D5EACA}"/>
              </a:ext>
            </a:extLst>
          </p:cNvPr>
          <p:cNvSpPr>
            <a:spLocks noGrp="1"/>
          </p:cNvSpPr>
          <p:nvPr>
            <p:ph type="title"/>
          </p:nvPr>
        </p:nvSpPr>
        <p:spPr/>
        <p:txBody>
          <a:bodyPr/>
          <a:lstStyle/>
          <a:p>
            <a:pPr algn="ctr"/>
            <a:r>
              <a:rPr lang="en-US" sz="4800" b="1" dirty="0">
                <a:solidFill>
                  <a:srgbClr val="2D1FB9"/>
                </a:solidFill>
                <a:latin typeface="Luminari" panose="02000505000000020004" pitchFamily="2" charset="0"/>
                <a:cs typeface="Arial" panose="020B0604020202020204" pitchFamily="34" charset="0"/>
              </a:rPr>
              <a:t>Title of Hymn</a:t>
            </a:r>
          </a:p>
        </p:txBody>
      </p:sp>
      <p:sp>
        <p:nvSpPr>
          <p:cNvPr id="3" name="TextBox 2">
            <a:extLst>
              <a:ext uri="{FF2B5EF4-FFF2-40B4-BE49-F238E27FC236}">
                <a16:creationId xmlns:a16="http://schemas.microsoft.com/office/drawing/2014/main" id="{5D73555E-7B85-31B8-304C-A7D3025A6F9D}"/>
              </a:ext>
            </a:extLst>
          </p:cNvPr>
          <p:cNvSpPr txBox="1"/>
          <p:nvPr/>
        </p:nvSpPr>
        <p:spPr>
          <a:xfrm>
            <a:off x="838200" y="1506022"/>
            <a:ext cx="10000343" cy="1815882"/>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Words of hymn here or purchased music to follow along.*</a:t>
            </a:r>
          </a:p>
          <a:p>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*Duplicate this slide for additional room and verses.</a:t>
            </a:r>
          </a:p>
        </p:txBody>
      </p:sp>
    </p:spTree>
    <p:extLst>
      <p:ext uri="{BB962C8B-B14F-4D97-AF65-F5344CB8AC3E}">
        <p14:creationId xmlns:p14="http://schemas.microsoft.com/office/powerpoint/2010/main" val="1227852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6B60AAA-FF92-68E9-E11B-D58FCB78583E}"/>
              </a:ext>
            </a:extLst>
          </p:cNvPr>
          <p:cNvPicPr>
            <a:picLocks noChangeAspect="1"/>
          </p:cNvPicPr>
          <p:nvPr/>
        </p:nvPicPr>
        <p:blipFill>
          <a:blip r:embed="rId2"/>
          <a:srcRect/>
          <a:stretch/>
        </p:blipFill>
        <p:spPr>
          <a:xfrm>
            <a:off x="3748344" y="624478"/>
            <a:ext cx="4548164" cy="4548164"/>
          </a:xfrm>
          <a:prstGeom prst="rect">
            <a:avLst/>
          </a:prstGeom>
        </p:spPr>
      </p:pic>
    </p:spTree>
    <p:extLst>
      <p:ext uri="{BB962C8B-B14F-4D97-AF65-F5344CB8AC3E}">
        <p14:creationId xmlns:p14="http://schemas.microsoft.com/office/powerpoint/2010/main" val="25071893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6B60AAA-FF92-68E9-E11B-D58FCB78583E}"/>
              </a:ext>
            </a:extLst>
          </p:cNvPr>
          <p:cNvPicPr>
            <a:picLocks noChangeAspect="1"/>
          </p:cNvPicPr>
          <p:nvPr/>
        </p:nvPicPr>
        <p:blipFill>
          <a:blip r:embed="rId2"/>
          <a:srcRect/>
          <a:stretch/>
        </p:blipFill>
        <p:spPr>
          <a:xfrm>
            <a:off x="3748344" y="624478"/>
            <a:ext cx="4548164" cy="4548164"/>
          </a:xfrm>
          <a:prstGeom prst="rect">
            <a:avLst/>
          </a:prstGeom>
        </p:spPr>
      </p:pic>
      <p:sp>
        <p:nvSpPr>
          <p:cNvPr id="2" name="TextBox 1">
            <a:extLst>
              <a:ext uri="{FF2B5EF4-FFF2-40B4-BE49-F238E27FC236}">
                <a16:creationId xmlns:a16="http://schemas.microsoft.com/office/drawing/2014/main" id="{CF2343F4-C654-65B3-D01A-0E3E16B3CB84}"/>
              </a:ext>
            </a:extLst>
          </p:cNvPr>
          <p:cNvSpPr txBox="1"/>
          <p:nvPr/>
        </p:nvSpPr>
        <p:spPr>
          <a:xfrm>
            <a:off x="3493528" y="4804342"/>
            <a:ext cx="5057795" cy="1200329"/>
          </a:xfrm>
          <a:prstGeom prst="rect">
            <a:avLst/>
          </a:prstGeom>
          <a:noFill/>
        </p:spPr>
        <p:txBody>
          <a:bodyPr wrap="none" rtlCol="0">
            <a:spAutoFit/>
          </a:bodyPr>
          <a:lstStyle/>
          <a:p>
            <a:pPr algn="ctr"/>
            <a:r>
              <a:rPr lang="en-US" sz="3600" b="1" dirty="0">
                <a:solidFill>
                  <a:srgbClr val="7BA370"/>
                </a:solidFill>
                <a:latin typeface="Arial" panose="020B0604020202020204" pitchFamily="34" charset="0"/>
                <a:cs typeface="Arial" panose="020B0604020202020204" pitchFamily="34" charset="0"/>
              </a:rPr>
              <a:t>Advent by Candlelight</a:t>
            </a:r>
          </a:p>
          <a:p>
            <a:pPr algn="ctr"/>
            <a:r>
              <a:rPr lang="en-US" sz="3600" dirty="0">
                <a:solidFill>
                  <a:srgbClr val="7BA370"/>
                </a:solidFill>
                <a:latin typeface="Arial" panose="020B0604020202020204" pitchFamily="34" charset="0"/>
                <a:cs typeface="Arial" panose="020B0604020202020204" pitchFamily="34" charset="0"/>
              </a:rPr>
              <a:t>2023</a:t>
            </a:r>
          </a:p>
        </p:txBody>
      </p:sp>
    </p:spTree>
    <p:extLst>
      <p:ext uri="{BB962C8B-B14F-4D97-AF65-F5344CB8AC3E}">
        <p14:creationId xmlns:p14="http://schemas.microsoft.com/office/powerpoint/2010/main" val="32863038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E76C5-0498-8ECD-99A2-5AA54F383920}"/>
              </a:ext>
            </a:extLst>
          </p:cNvPr>
          <p:cNvSpPr>
            <a:spLocks noGrp="1"/>
          </p:cNvSpPr>
          <p:nvPr>
            <p:ph type="title"/>
          </p:nvPr>
        </p:nvSpPr>
        <p:spPr>
          <a:xfrm>
            <a:off x="838199" y="222364"/>
            <a:ext cx="10515600" cy="1325563"/>
          </a:xfrm>
        </p:spPr>
        <p:txBody>
          <a:bodyPr/>
          <a:lstStyle/>
          <a:p>
            <a:pPr algn="ctr"/>
            <a:r>
              <a:rPr lang="en-US" sz="4800" b="1" dirty="0">
                <a:solidFill>
                  <a:srgbClr val="2D1FB9"/>
                </a:solidFill>
                <a:effectLst>
                  <a:outerShdw blurRad="50800" dist="38100" dir="2700000" algn="tl" rotWithShape="0">
                    <a:prstClr val="black">
                      <a:alpha val="40000"/>
                    </a:prstClr>
                  </a:outerShdw>
                </a:effectLst>
                <a:latin typeface="Luminari" panose="02000505000000020004" pitchFamily="2" charset="0"/>
              </a:rPr>
              <a:t>Worship Opportunities</a:t>
            </a:r>
            <a:endParaRPr lang="en-US" sz="4000" b="1" dirty="0">
              <a:solidFill>
                <a:srgbClr val="2D1FB9"/>
              </a:solidFill>
              <a:effectLst>
                <a:outerShdw blurRad="50800" dist="38100" dir="2700000" algn="tl" rotWithShape="0">
                  <a:prstClr val="black">
                    <a:alpha val="40000"/>
                  </a:prstClr>
                </a:outerShdw>
              </a:effectLst>
              <a:latin typeface="Luminari" panose="02000505000000020004" pitchFamily="2" charset="0"/>
            </a:endParaRPr>
          </a:p>
        </p:txBody>
      </p:sp>
      <p:sp>
        <p:nvSpPr>
          <p:cNvPr id="3" name="TextBox 2">
            <a:extLst>
              <a:ext uri="{FF2B5EF4-FFF2-40B4-BE49-F238E27FC236}">
                <a16:creationId xmlns:a16="http://schemas.microsoft.com/office/drawing/2014/main" id="{75D17764-87BE-B59D-4643-2AE843CCCE9C}"/>
              </a:ext>
            </a:extLst>
          </p:cNvPr>
          <p:cNvSpPr txBox="1"/>
          <p:nvPr/>
        </p:nvSpPr>
        <p:spPr>
          <a:xfrm>
            <a:off x="486227" y="1036819"/>
            <a:ext cx="11219543" cy="5676041"/>
          </a:xfrm>
          <a:prstGeom prst="rect">
            <a:avLst/>
          </a:prstGeom>
          <a:noFill/>
        </p:spPr>
        <p:txBody>
          <a:bodyPr wrap="square" rtlCol="0">
            <a:spAutoFit/>
          </a:bodyPr>
          <a:lstStyle/>
          <a:p>
            <a:pPr marL="0" marR="0">
              <a:lnSpc>
                <a:spcPct val="107000"/>
              </a:lnSpc>
              <a:spcBef>
                <a:spcPts val="0"/>
              </a:spcBef>
              <a:spcAft>
                <a:spcPts val="0"/>
              </a:spcAft>
              <a:tabLst>
                <a:tab pos="5257800" algn="r"/>
              </a:tabLst>
            </a:pPr>
            <a:r>
              <a:rPr lang="en-US" sz="2000" b="1" kern="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Wednesdays, Dec. 6</a:t>
            </a:r>
            <a:r>
              <a:rPr lang="en-US" sz="2000" b="1" kern="15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13, 20                                </a:t>
            </a:r>
            <a:r>
              <a:rPr lang="en-US" sz="2000" b="1" kern="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Midweek Advent Worship</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tabLst>
                <a:tab pos="5257800" algn="r"/>
              </a:tabLst>
            </a:pPr>
            <a:r>
              <a:rPr lang="en-US" sz="2000" b="1" kern="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&lt;insert times here&gt;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tabLst>
                <a:tab pos="5257800" algn="r"/>
              </a:tabLst>
            </a:pPr>
            <a:r>
              <a:rPr lang="en-US" sz="2000" b="1" kern="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tabLst>
                <a:tab pos="5257800" algn="r"/>
              </a:tabLst>
            </a:pPr>
            <a:r>
              <a:rPr lang="en-US" sz="2000" b="1" kern="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Saturday, December 23	                                                            Children’s Christmas Eve Service</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tabLst>
                <a:tab pos="5257800" algn="r"/>
              </a:tabLst>
            </a:pPr>
            <a:r>
              <a:rPr lang="en-US" sz="2000" b="1" kern="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&lt;insert time here&gt;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tabLst>
                <a:tab pos="5257800" algn="r"/>
              </a:tabLst>
            </a:pPr>
            <a:r>
              <a:rPr lang="en-US" sz="2000" b="1" kern="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tabLst>
                <a:tab pos="5257800" algn="r"/>
              </a:tabLst>
            </a:pPr>
            <a:r>
              <a:rPr lang="en-US" sz="2000" b="1" kern="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Sunday, December 24	                                                                                 Christmas Eve Service</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tabLst>
                <a:tab pos="5257800" algn="r"/>
              </a:tabLst>
            </a:pPr>
            <a:r>
              <a:rPr lang="en-US" sz="2000" b="1" kern="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&lt;insert time here&gt;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tabLst>
                <a:tab pos="5257800" algn="r"/>
              </a:tabLst>
            </a:pPr>
            <a:r>
              <a:rPr lang="en-US" sz="2000" b="1" kern="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tabLst>
                <a:tab pos="5257800" algn="r"/>
              </a:tabLst>
            </a:pPr>
            <a:r>
              <a:rPr lang="en-US" sz="2000" b="1" kern="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Monday, December 25	                                                                              Christmas Day Worship</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tabLst>
                <a:tab pos="5257800" algn="r"/>
              </a:tabLst>
            </a:pPr>
            <a:r>
              <a:rPr lang="en-US" sz="2000" b="1" kern="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&lt;insert time here&gt;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tabLst>
                <a:tab pos="5257800" algn="r"/>
              </a:tabLst>
            </a:pPr>
            <a:r>
              <a:rPr lang="en-US" sz="2000" b="1" kern="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tabLst>
                <a:tab pos="5257800" algn="r"/>
              </a:tabLst>
            </a:pPr>
            <a:r>
              <a:rPr lang="en-US" sz="2000" b="1" kern="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Sunday, December 31	                                                                              New Year’s Eve Worship</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tabLst>
                <a:tab pos="5257800" algn="r"/>
              </a:tabLst>
            </a:pPr>
            <a:r>
              <a:rPr lang="en-US" sz="2000" b="1" kern="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&lt;insert time here&gt;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tabLst>
                <a:tab pos="5257800" algn="r"/>
              </a:tabLst>
            </a:pPr>
            <a:r>
              <a:rPr lang="en-US" sz="2000" b="1" kern="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tabLst>
                <a:tab pos="5257800" algn="r"/>
              </a:tabLst>
            </a:pPr>
            <a:r>
              <a:rPr lang="en-US" sz="2000" b="1" kern="1500" dirty="0">
                <a:solidFill>
                  <a:srgbClr val="000000"/>
                </a:solidFill>
                <a:latin typeface="Arial" panose="020B0604020202020204" pitchFamily="34" charset="0"/>
                <a:ea typeface="Times New Roman" panose="02020603050405020304" pitchFamily="18" charset="0"/>
                <a:cs typeface="Arial" panose="020B0604020202020204" pitchFamily="34" charset="0"/>
              </a:rPr>
              <a:t>Mon</a:t>
            </a:r>
            <a:r>
              <a:rPr lang="en-US" sz="2000" b="1" kern="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day, January 1, 2024                                                        	          New Year’s Day Worship</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tabLst>
                <a:tab pos="5257800" algn="r"/>
              </a:tabLst>
            </a:pPr>
            <a:r>
              <a:rPr lang="en-US" sz="2000" b="1" kern="1500" dirty="0">
                <a:solidFill>
                  <a:srgbClr val="000000"/>
                </a:solidFill>
                <a:effectLst/>
                <a:latin typeface="Filson Pro Book" panose="02000000000000000000" pitchFamily="2" charset="77"/>
                <a:ea typeface="Times New Roman" panose="02020603050405020304" pitchFamily="18" charset="0"/>
                <a:cs typeface="Times New Roman" panose="02020603050405020304" pitchFamily="18" charset="0"/>
              </a:rPr>
              <a:t>&lt;insert time here&gt;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8243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94BE5-357A-07CF-F529-7780C0D5EACA}"/>
              </a:ext>
            </a:extLst>
          </p:cNvPr>
          <p:cNvSpPr>
            <a:spLocks noGrp="1"/>
          </p:cNvSpPr>
          <p:nvPr>
            <p:ph type="title"/>
          </p:nvPr>
        </p:nvSpPr>
        <p:spPr/>
        <p:txBody>
          <a:bodyPr/>
          <a:lstStyle/>
          <a:p>
            <a:pPr algn="ctr"/>
            <a:r>
              <a:rPr lang="en-US" sz="4800" b="1" dirty="0">
                <a:solidFill>
                  <a:srgbClr val="2D1FB9"/>
                </a:solidFill>
                <a:latin typeface="Luminari" panose="02000505000000020004" pitchFamily="2" charset="0"/>
                <a:cs typeface="Arial" panose="020B0604020202020204" pitchFamily="34" charset="0"/>
              </a:rPr>
              <a:t>Title of Hymn</a:t>
            </a:r>
          </a:p>
        </p:txBody>
      </p:sp>
      <p:sp>
        <p:nvSpPr>
          <p:cNvPr id="3" name="TextBox 2">
            <a:extLst>
              <a:ext uri="{FF2B5EF4-FFF2-40B4-BE49-F238E27FC236}">
                <a16:creationId xmlns:a16="http://schemas.microsoft.com/office/drawing/2014/main" id="{5D73555E-7B85-31B8-304C-A7D3025A6F9D}"/>
              </a:ext>
            </a:extLst>
          </p:cNvPr>
          <p:cNvSpPr txBox="1"/>
          <p:nvPr/>
        </p:nvSpPr>
        <p:spPr>
          <a:xfrm>
            <a:off x="838200" y="1506022"/>
            <a:ext cx="10000343" cy="1815882"/>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Words of hymn here or purchased music to follow along.*</a:t>
            </a:r>
          </a:p>
          <a:p>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*Duplicate this slide for additional room and verses.</a:t>
            </a:r>
          </a:p>
        </p:txBody>
      </p:sp>
    </p:spTree>
    <p:extLst>
      <p:ext uri="{BB962C8B-B14F-4D97-AF65-F5344CB8AC3E}">
        <p14:creationId xmlns:p14="http://schemas.microsoft.com/office/powerpoint/2010/main" val="1273408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E76C5-0498-8ECD-99A2-5AA54F383920}"/>
              </a:ext>
            </a:extLst>
          </p:cNvPr>
          <p:cNvSpPr>
            <a:spLocks noGrp="1"/>
          </p:cNvSpPr>
          <p:nvPr>
            <p:ph type="title"/>
          </p:nvPr>
        </p:nvSpPr>
        <p:spPr>
          <a:xfrm>
            <a:off x="838200" y="3898900"/>
            <a:ext cx="10515600" cy="2561756"/>
          </a:xfrm>
        </p:spPr>
        <p:txBody>
          <a:bodyPr/>
          <a:lstStyle/>
          <a:p>
            <a:pPr algn="ctr"/>
            <a:r>
              <a:rPr lang="en-US" sz="7200" b="1" dirty="0">
                <a:solidFill>
                  <a:srgbClr val="2D1FB9"/>
                </a:solidFill>
                <a:effectLst>
                  <a:outerShdw blurRad="50800" dist="38100" dir="2700000" algn="tl" rotWithShape="0">
                    <a:prstClr val="black">
                      <a:alpha val="40000"/>
                    </a:prstClr>
                  </a:outerShdw>
                </a:effectLst>
                <a:latin typeface="Luminari" panose="02000505000000020004" pitchFamily="2" charset="0"/>
                <a:ea typeface="Times New Roman" panose="02020603050405020304" pitchFamily="18" charset="0"/>
                <a:cs typeface="Times New Roman" panose="02020603050405020304" pitchFamily="18" charset="0"/>
              </a:rPr>
              <a:t>Why the King Came</a:t>
            </a:r>
            <a:br>
              <a:rPr lang="en-US" sz="5400" dirty="0">
                <a:solidFill>
                  <a:srgbClr val="2D1FB9"/>
                </a:solidFill>
                <a:effectLst/>
                <a:latin typeface="Luminari" panose="02000505000000020004" pitchFamily="2" charset="0"/>
                <a:ea typeface="Arial" panose="020B0604020202020204" pitchFamily="34" charset="0"/>
              </a:rPr>
            </a:br>
            <a:endParaRPr lang="en-US" sz="6000" b="1" dirty="0">
              <a:solidFill>
                <a:srgbClr val="2D1FB9"/>
              </a:solidFill>
              <a:effectLst>
                <a:outerShdw blurRad="50800" dist="38100" dir="2700000" algn="tl" rotWithShape="0">
                  <a:prstClr val="black">
                    <a:alpha val="40000"/>
                  </a:prstClr>
                </a:outerShdw>
              </a:effectLst>
              <a:latin typeface="Luminari" panose="02000505000000020004" pitchFamily="2" charset="0"/>
            </a:endParaRPr>
          </a:p>
        </p:txBody>
      </p:sp>
      <p:pic>
        <p:nvPicPr>
          <p:cNvPr id="8" name="Picture 7">
            <a:extLst>
              <a:ext uri="{FF2B5EF4-FFF2-40B4-BE49-F238E27FC236}">
                <a16:creationId xmlns:a16="http://schemas.microsoft.com/office/drawing/2014/main" id="{8C22920E-DF19-9119-2BF6-A4303A152A1B}"/>
              </a:ext>
            </a:extLst>
          </p:cNvPr>
          <p:cNvPicPr>
            <a:picLocks noChangeAspect="1"/>
          </p:cNvPicPr>
          <p:nvPr/>
        </p:nvPicPr>
        <p:blipFill>
          <a:blip r:embed="rId3"/>
          <a:srcRect/>
          <a:stretch/>
        </p:blipFill>
        <p:spPr>
          <a:xfrm>
            <a:off x="4305300" y="959955"/>
            <a:ext cx="3581400" cy="2634145"/>
          </a:xfrm>
          <a:prstGeom prst="rect">
            <a:avLst/>
          </a:prstGeom>
        </p:spPr>
      </p:pic>
    </p:spTree>
    <p:extLst>
      <p:ext uri="{BB962C8B-B14F-4D97-AF65-F5344CB8AC3E}">
        <p14:creationId xmlns:p14="http://schemas.microsoft.com/office/powerpoint/2010/main" val="1183143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94BE5-357A-07CF-F529-7780C0D5EACA}"/>
              </a:ext>
            </a:extLst>
          </p:cNvPr>
          <p:cNvSpPr>
            <a:spLocks noGrp="1"/>
          </p:cNvSpPr>
          <p:nvPr>
            <p:ph type="title"/>
          </p:nvPr>
        </p:nvSpPr>
        <p:spPr/>
        <p:txBody>
          <a:bodyPr/>
          <a:lstStyle/>
          <a:p>
            <a:pPr algn="ctr"/>
            <a:r>
              <a:rPr lang="en-US" sz="4800" b="1" dirty="0">
                <a:solidFill>
                  <a:srgbClr val="2D1FB9"/>
                </a:solidFill>
                <a:latin typeface="Luminari" panose="02000505000000020004" pitchFamily="2" charset="0"/>
              </a:rPr>
              <a:t>Responsive Reading</a:t>
            </a:r>
          </a:p>
        </p:txBody>
      </p:sp>
      <p:sp>
        <p:nvSpPr>
          <p:cNvPr id="3" name="TextBox 2">
            <a:extLst>
              <a:ext uri="{FF2B5EF4-FFF2-40B4-BE49-F238E27FC236}">
                <a16:creationId xmlns:a16="http://schemas.microsoft.com/office/drawing/2014/main" id="{5D73555E-7B85-31B8-304C-A7D3025A6F9D}"/>
              </a:ext>
            </a:extLst>
          </p:cNvPr>
          <p:cNvSpPr txBox="1"/>
          <p:nvPr/>
        </p:nvSpPr>
        <p:spPr>
          <a:xfrm>
            <a:off x="838199" y="1840827"/>
            <a:ext cx="10000343" cy="4509824"/>
          </a:xfrm>
          <a:prstGeom prst="rect">
            <a:avLst/>
          </a:prstGeom>
          <a:noFill/>
        </p:spPr>
        <p:txBody>
          <a:bodyPr wrap="square" rtlCol="0">
            <a:spAutoFit/>
          </a:bodyPr>
          <a:lstStyle/>
          <a:p>
            <a:pPr marL="0" marR="0">
              <a:lnSpc>
                <a:spcPct val="115000"/>
              </a:lnSpc>
              <a:spcBef>
                <a:spcPts val="0"/>
              </a:spcBef>
              <a:spcAft>
                <a:spcPts val="0"/>
              </a:spcAft>
            </a:pPr>
            <a:r>
              <a:rPr lang="en-US" sz="2800" b="1" dirty="0">
                <a:effectLst/>
                <a:latin typeface="Arial" panose="020B0604020202020204" pitchFamily="34" charset="0"/>
                <a:ea typeface="Calibri" panose="020F0502020204030204" pitchFamily="34" charset="0"/>
                <a:cs typeface="Arial" panose="020B0604020202020204" pitchFamily="34" charset="0"/>
              </a:rPr>
              <a:t>Leader:</a:t>
            </a:r>
            <a:r>
              <a:rPr lang="en-US" sz="2800" dirty="0">
                <a:effectLst/>
                <a:latin typeface="Arial" panose="020B0604020202020204" pitchFamily="34" charset="0"/>
                <a:ea typeface="Calibri" panose="020F0502020204030204" pitchFamily="34" charset="0"/>
                <a:cs typeface="Arial" panose="020B0604020202020204" pitchFamily="34" charset="0"/>
              </a:rPr>
              <a:t> Lord God, long ago you made our world—a beautiful creation designed by your majestic hand.</a:t>
            </a:r>
          </a:p>
          <a:p>
            <a:pPr marL="0" marR="0">
              <a:lnSpc>
                <a:spcPct val="115000"/>
              </a:lnSpc>
              <a:spcBef>
                <a:spcPts val="0"/>
              </a:spcBef>
              <a:spcAft>
                <a:spcPts val="0"/>
              </a:spcAft>
            </a:pPr>
            <a:r>
              <a:rPr lang="en-US" sz="2800"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15000"/>
              </a:lnSpc>
              <a:spcBef>
                <a:spcPts val="0"/>
              </a:spcBef>
              <a:spcAft>
                <a:spcPts val="0"/>
              </a:spcAft>
            </a:pPr>
            <a:r>
              <a:rPr lang="en-US" sz="2800" b="1" dirty="0">
                <a:effectLst/>
                <a:latin typeface="Arial" panose="020B0604020202020204" pitchFamily="34" charset="0"/>
                <a:ea typeface="Calibri" panose="020F0502020204030204" pitchFamily="34" charset="0"/>
                <a:cs typeface="Arial" panose="020B0604020202020204" pitchFamily="34" charset="0"/>
              </a:rPr>
              <a:t>All: You intricately shaped humanity and gave us the breath of life.</a:t>
            </a:r>
            <a:endParaRPr lang="en-US" sz="28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2800"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15000"/>
              </a:lnSpc>
              <a:spcBef>
                <a:spcPts val="0"/>
              </a:spcBef>
              <a:spcAft>
                <a:spcPts val="0"/>
              </a:spcAft>
            </a:pPr>
            <a:r>
              <a:rPr lang="en-US" sz="2800" b="1" dirty="0">
                <a:effectLst/>
                <a:latin typeface="Arial" panose="020B0604020202020204" pitchFamily="34" charset="0"/>
                <a:ea typeface="Calibri" panose="020F0502020204030204" pitchFamily="34" charset="0"/>
                <a:cs typeface="Arial" panose="020B0604020202020204" pitchFamily="34" charset="0"/>
              </a:rPr>
              <a:t>Leader:</a:t>
            </a:r>
            <a:r>
              <a:rPr lang="en-US" sz="2800" dirty="0">
                <a:effectLst/>
                <a:latin typeface="Arial" panose="020B0604020202020204" pitchFamily="34" charset="0"/>
                <a:ea typeface="Calibri" panose="020F0502020204030204" pitchFamily="34" charset="0"/>
                <a:cs typeface="Arial" panose="020B0604020202020204" pitchFamily="34" charset="0"/>
              </a:rPr>
              <a:t> Yet sin entered the world, and we are separated from you. </a:t>
            </a:r>
          </a:p>
          <a:p>
            <a:pPr marL="0" marR="0">
              <a:lnSpc>
                <a:spcPct val="115000"/>
              </a:lnSpc>
              <a:spcBef>
                <a:spcPts val="0"/>
              </a:spcBef>
              <a:spcAft>
                <a:spcPts val="0"/>
              </a:spcAft>
            </a:pPr>
            <a:r>
              <a:rPr lang="en-US" sz="2800" dirty="0">
                <a:effectLst/>
                <a:latin typeface="Arial" panose="020B0604020202020204" pitchFamily="34" charset="0"/>
                <a:ea typeface="Calibri" panose="020F050202020403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89FD5435-FCC3-8E6C-4A6F-2D6CB7E5A250}"/>
              </a:ext>
            </a:extLst>
          </p:cNvPr>
          <p:cNvPicPr>
            <a:picLocks noChangeAspect="1"/>
          </p:cNvPicPr>
          <p:nvPr/>
        </p:nvPicPr>
        <p:blipFill>
          <a:blip r:embed="rId3"/>
          <a:srcRect/>
          <a:stretch/>
        </p:blipFill>
        <p:spPr>
          <a:xfrm>
            <a:off x="9858828" y="214986"/>
            <a:ext cx="1959429" cy="1441174"/>
          </a:xfrm>
          <a:prstGeom prst="rect">
            <a:avLst/>
          </a:prstGeom>
        </p:spPr>
      </p:pic>
    </p:spTree>
    <p:extLst>
      <p:ext uri="{BB962C8B-B14F-4D97-AF65-F5344CB8AC3E}">
        <p14:creationId xmlns:p14="http://schemas.microsoft.com/office/powerpoint/2010/main" val="2112109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94BE5-357A-07CF-F529-7780C0D5EACA}"/>
              </a:ext>
            </a:extLst>
          </p:cNvPr>
          <p:cNvSpPr>
            <a:spLocks noGrp="1"/>
          </p:cNvSpPr>
          <p:nvPr>
            <p:ph type="title"/>
          </p:nvPr>
        </p:nvSpPr>
        <p:spPr/>
        <p:txBody>
          <a:bodyPr/>
          <a:lstStyle/>
          <a:p>
            <a:pPr algn="ctr"/>
            <a:r>
              <a:rPr lang="en-US" sz="4800" b="1" dirty="0">
                <a:solidFill>
                  <a:srgbClr val="2D1FB9"/>
                </a:solidFill>
                <a:latin typeface="Luminari" panose="02000505000000020004" pitchFamily="2" charset="0"/>
              </a:rPr>
              <a:t>Responsive Reading</a:t>
            </a:r>
          </a:p>
        </p:txBody>
      </p:sp>
      <p:sp>
        <p:nvSpPr>
          <p:cNvPr id="3" name="TextBox 2">
            <a:extLst>
              <a:ext uri="{FF2B5EF4-FFF2-40B4-BE49-F238E27FC236}">
                <a16:creationId xmlns:a16="http://schemas.microsoft.com/office/drawing/2014/main" id="{5D73555E-7B85-31B8-304C-A7D3025A6F9D}"/>
              </a:ext>
            </a:extLst>
          </p:cNvPr>
          <p:cNvSpPr txBox="1"/>
          <p:nvPr/>
        </p:nvSpPr>
        <p:spPr>
          <a:xfrm>
            <a:off x="838199" y="1840827"/>
            <a:ext cx="10000343" cy="4014304"/>
          </a:xfrm>
          <a:prstGeom prst="rect">
            <a:avLst/>
          </a:prstGeom>
          <a:noFill/>
        </p:spPr>
        <p:txBody>
          <a:bodyPr wrap="square" rtlCol="0">
            <a:spAutoFit/>
          </a:bodyPr>
          <a:lstStyle/>
          <a:p>
            <a:pPr marL="0" marR="0">
              <a:lnSpc>
                <a:spcPct val="115000"/>
              </a:lnSpc>
              <a:spcBef>
                <a:spcPts val="0"/>
              </a:spcBef>
              <a:spcAft>
                <a:spcPts val="0"/>
              </a:spcAft>
            </a:pPr>
            <a:r>
              <a:rPr lang="en-US" sz="2800" b="1" dirty="0">
                <a:effectLst/>
                <a:latin typeface="Arial" panose="020B0604020202020204" pitchFamily="34" charset="0"/>
                <a:ea typeface="Calibri" panose="020F0502020204030204" pitchFamily="34" charset="0"/>
                <a:cs typeface="Arial" panose="020B0604020202020204" pitchFamily="34" charset="0"/>
              </a:rPr>
              <a:t>All: We have been tempted. We have chosen sin. We have failed to do good.</a:t>
            </a:r>
            <a:endParaRPr lang="en-US" sz="28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2800"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15000"/>
              </a:lnSpc>
              <a:spcBef>
                <a:spcPts val="0"/>
              </a:spcBef>
              <a:spcAft>
                <a:spcPts val="0"/>
              </a:spcAft>
            </a:pPr>
            <a:r>
              <a:rPr lang="en-US" sz="2800" b="1" dirty="0">
                <a:effectLst/>
                <a:latin typeface="Arial" panose="020B0604020202020204" pitchFamily="34" charset="0"/>
                <a:ea typeface="Calibri" panose="020F0502020204030204" pitchFamily="34" charset="0"/>
                <a:cs typeface="Arial" panose="020B0604020202020204" pitchFamily="34" charset="0"/>
              </a:rPr>
              <a:t>Leader:</a:t>
            </a:r>
            <a:r>
              <a:rPr lang="en-US" sz="2800" dirty="0">
                <a:effectLst/>
                <a:latin typeface="Arial" panose="020B0604020202020204" pitchFamily="34" charset="0"/>
                <a:ea typeface="Calibri" panose="020F0502020204030204" pitchFamily="34" charset="0"/>
                <a:cs typeface="Arial" panose="020B0604020202020204" pitchFamily="34" charset="0"/>
              </a:rPr>
              <a:t> We confess our sin, Lord. We repent and ask you to forgive us.</a:t>
            </a:r>
          </a:p>
          <a:p>
            <a:pPr marL="0" marR="0">
              <a:lnSpc>
                <a:spcPct val="115000"/>
              </a:lnSpc>
              <a:spcBef>
                <a:spcPts val="0"/>
              </a:spcBef>
              <a:spcAft>
                <a:spcPts val="0"/>
              </a:spcAft>
            </a:pPr>
            <a:r>
              <a:rPr lang="en-US" sz="2800"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15000"/>
              </a:lnSpc>
              <a:spcBef>
                <a:spcPts val="0"/>
              </a:spcBef>
              <a:spcAft>
                <a:spcPts val="0"/>
              </a:spcAft>
            </a:pPr>
            <a:r>
              <a:rPr lang="en-US" sz="2800" b="1" dirty="0">
                <a:effectLst/>
                <a:latin typeface="Arial" panose="020B0604020202020204" pitchFamily="34" charset="0"/>
                <a:ea typeface="Calibri" panose="020F0502020204030204" pitchFamily="34" charset="0"/>
                <a:cs typeface="Arial" panose="020B0604020202020204" pitchFamily="34" charset="0"/>
              </a:rPr>
              <a:t>All: Grant us your grace—for Christ our King died to give us eternal life. </a:t>
            </a:r>
            <a:endParaRPr lang="en-US" sz="28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89FD5435-FCC3-8E6C-4A6F-2D6CB7E5A250}"/>
              </a:ext>
            </a:extLst>
          </p:cNvPr>
          <p:cNvPicPr>
            <a:picLocks noChangeAspect="1"/>
          </p:cNvPicPr>
          <p:nvPr/>
        </p:nvPicPr>
        <p:blipFill>
          <a:blip r:embed="rId3"/>
          <a:srcRect/>
          <a:stretch/>
        </p:blipFill>
        <p:spPr>
          <a:xfrm>
            <a:off x="9858828" y="214986"/>
            <a:ext cx="1959429" cy="1441174"/>
          </a:xfrm>
          <a:prstGeom prst="rect">
            <a:avLst/>
          </a:prstGeom>
        </p:spPr>
      </p:pic>
    </p:spTree>
    <p:extLst>
      <p:ext uri="{BB962C8B-B14F-4D97-AF65-F5344CB8AC3E}">
        <p14:creationId xmlns:p14="http://schemas.microsoft.com/office/powerpoint/2010/main" val="646170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94BE5-357A-07CF-F529-7780C0D5EACA}"/>
              </a:ext>
            </a:extLst>
          </p:cNvPr>
          <p:cNvSpPr>
            <a:spLocks noGrp="1"/>
          </p:cNvSpPr>
          <p:nvPr>
            <p:ph type="title"/>
          </p:nvPr>
        </p:nvSpPr>
        <p:spPr/>
        <p:txBody>
          <a:bodyPr/>
          <a:lstStyle/>
          <a:p>
            <a:pPr algn="ctr"/>
            <a:r>
              <a:rPr lang="en-US" sz="4800" b="1" dirty="0">
                <a:solidFill>
                  <a:srgbClr val="2D1FB9"/>
                </a:solidFill>
                <a:latin typeface="Luminari" panose="02000505000000020004" pitchFamily="2" charset="0"/>
              </a:rPr>
              <a:t>Responsive Reading</a:t>
            </a:r>
          </a:p>
        </p:txBody>
      </p:sp>
      <p:sp>
        <p:nvSpPr>
          <p:cNvPr id="3" name="TextBox 2">
            <a:extLst>
              <a:ext uri="{FF2B5EF4-FFF2-40B4-BE49-F238E27FC236}">
                <a16:creationId xmlns:a16="http://schemas.microsoft.com/office/drawing/2014/main" id="{5D73555E-7B85-31B8-304C-A7D3025A6F9D}"/>
              </a:ext>
            </a:extLst>
          </p:cNvPr>
          <p:cNvSpPr txBox="1"/>
          <p:nvPr/>
        </p:nvSpPr>
        <p:spPr>
          <a:xfrm>
            <a:off x="838199" y="1840827"/>
            <a:ext cx="10000343" cy="3023264"/>
          </a:xfrm>
          <a:prstGeom prst="rect">
            <a:avLst/>
          </a:prstGeom>
          <a:noFill/>
        </p:spPr>
        <p:txBody>
          <a:bodyPr wrap="square" rtlCol="0">
            <a:spAutoFit/>
          </a:bodyPr>
          <a:lstStyle/>
          <a:p>
            <a:pPr marL="0" marR="0">
              <a:lnSpc>
                <a:spcPct val="115000"/>
              </a:lnSpc>
              <a:spcBef>
                <a:spcPts val="0"/>
              </a:spcBef>
              <a:spcAft>
                <a:spcPts val="0"/>
              </a:spcAft>
            </a:pPr>
            <a:r>
              <a:rPr lang="en-US" sz="2800" b="1" dirty="0">
                <a:effectLst/>
                <a:latin typeface="Arial" panose="020B0604020202020204" pitchFamily="34" charset="0"/>
                <a:ea typeface="Calibri" panose="020F0502020204030204" pitchFamily="34" charset="0"/>
                <a:cs typeface="Arial" panose="020B0604020202020204" pitchFamily="34" charset="0"/>
              </a:rPr>
              <a:t>Leader:</a:t>
            </a:r>
            <a:r>
              <a:rPr lang="en-US" sz="2800" dirty="0">
                <a:effectLst/>
                <a:latin typeface="Arial" panose="020B0604020202020204" pitchFamily="34" charset="0"/>
                <a:ea typeface="Calibri" panose="020F0502020204030204" pitchFamily="34" charset="0"/>
                <a:cs typeface="Arial" panose="020B0604020202020204" pitchFamily="34" charset="0"/>
              </a:rPr>
              <a:t> Christ our King has conquered sin, death, and the devil. We are free!</a:t>
            </a:r>
          </a:p>
          <a:p>
            <a:pPr marL="0" marR="0">
              <a:lnSpc>
                <a:spcPct val="115000"/>
              </a:lnSpc>
              <a:spcBef>
                <a:spcPts val="0"/>
              </a:spcBef>
              <a:spcAft>
                <a:spcPts val="0"/>
              </a:spcAft>
            </a:pPr>
            <a:r>
              <a:rPr lang="en-US" sz="2800"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15000"/>
              </a:lnSpc>
              <a:spcBef>
                <a:spcPts val="0"/>
              </a:spcBef>
              <a:spcAft>
                <a:spcPts val="0"/>
              </a:spcAft>
            </a:pPr>
            <a:r>
              <a:rPr lang="en-US" sz="2800" b="1" dirty="0">
                <a:effectLst/>
                <a:latin typeface="Arial" panose="020B0604020202020204" pitchFamily="34" charset="0"/>
                <a:ea typeface="Calibri" panose="020F0502020204030204" pitchFamily="34" charset="0"/>
                <a:cs typeface="Arial" panose="020B0604020202020204" pitchFamily="34" charset="0"/>
              </a:rPr>
              <a:t>All: We praise you as our Lord and King and celebrate the birth of our Savior!</a:t>
            </a:r>
            <a:endParaRPr lang="en-US" sz="28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89FD5435-FCC3-8E6C-4A6F-2D6CB7E5A250}"/>
              </a:ext>
            </a:extLst>
          </p:cNvPr>
          <p:cNvPicPr>
            <a:picLocks noChangeAspect="1"/>
          </p:cNvPicPr>
          <p:nvPr/>
        </p:nvPicPr>
        <p:blipFill>
          <a:blip r:embed="rId3"/>
          <a:srcRect/>
          <a:stretch/>
        </p:blipFill>
        <p:spPr>
          <a:xfrm>
            <a:off x="9858828" y="214986"/>
            <a:ext cx="1959429" cy="1441174"/>
          </a:xfrm>
          <a:prstGeom prst="rect">
            <a:avLst/>
          </a:prstGeom>
        </p:spPr>
      </p:pic>
    </p:spTree>
    <p:extLst>
      <p:ext uri="{BB962C8B-B14F-4D97-AF65-F5344CB8AC3E}">
        <p14:creationId xmlns:p14="http://schemas.microsoft.com/office/powerpoint/2010/main" val="2936232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94BE5-357A-07CF-F529-7780C0D5EACA}"/>
              </a:ext>
            </a:extLst>
          </p:cNvPr>
          <p:cNvSpPr>
            <a:spLocks noGrp="1"/>
          </p:cNvSpPr>
          <p:nvPr>
            <p:ph type="title"/>
          </p:nvPr>
        </p:nvSpPr>
        <p:spPr/>
        <p:txBody>
          <a:bodyPr/>
          <a:lstStyle/>
          <a:p>
            <a:pPr algn="ctr"/>
            <a:r>
              <a:rPr lang="en-US" sz="4800" b="1" dirty="0">
                <a:solidFill>
                  <a:srgbClr val="2D1FB9"/>
                </a:solidFill>
                <a:latin typeface="Luminari" panose="02000505000000020004" pitchFamily="2" charset="0"/>
                <a:cs typeface="Arial" panose="020B0604020202020204" pitchFamily="34" charset="0"/>
              </a:rPr>
              <a:t>Title of Hymn</a:t>
            </a:r>
          </a:p>
        </p:txBody>
      </p:sp>
      <p:sp>
        <p:nvSpPr>
          <p:cNvPr id="3" name="TextBox 2">
            <a:extLst>
              <a:ext uri="{FF2B5EF4-FFF2-40B4-BE49-F238E27FC236}">
                <a16:creationId xmlns:a16="http://schemas.microsoft.com/office/drawing/2014/main" id="{5D73555E-7B85-31B8-304C-A7D3025A6F9D}"/>
              </a:ext>
            </a:extLst>
          </p:cNvPr>
          <p:cNvSpPr txBox="1"/>
          <p:nvPr/>
        </p:nvSpPr>
        <p:spPr>
          <a:xfrm>
            <a:off x="838200" y="1506022"/>
            <a:ext cx="10000343" cy="1815882"/>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Words of hymn here or purchased music to follow along.*</a:t>
            </a:r>
          </a:p>
          <a:p>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*Duplicate this slide for additional room and verses.</a:t>
            </a:r>
          </a:p>
        </p:txBody>
      </p:sp>
    </p:spTree>
    <p:extLst>
      <p:ext uri="{BB962C8B-B14F-4D97-AF65-F5344CB8AC3E}">
        <p14:creationId xmlns:p14="http://schemas.microsoft.com/office/powerpoint/2010/main" val="27389403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me Lord Jesus-ABC-2022" id="{49055E3D-EB89-E040-AAD7-068AFB73F6CE}" vid="{7D773DA5-4C71-B949-9C6F-F225047A46E8}"/>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me Lord Jesus-ABC-2022" id="{49055E3D-EB89-E040-AAD7-068AFB73F6CE}" vid="{A1D1238B-9DAF-6B44-8626-328F36ED79E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9d1aa794-ada9-4a3e-9c2a-189f245fcbb8" xsi:nil="true"/>
    <lcf76f155ced4ddcb4097134ff3c332f xmlns="5791a912-f77a-44be-9768-deccb596c161">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F004F5E4204F14EB8A69C59989E17F9" ma:contentTypeVersion="13" ma:contentTypeDescription="Create a new document." ma:contentTypeScope="" ma:versionID="f57c4522f8bf68e9e9476d1445968dd4">
  <xsd:schema xmlns:xsd="http://www.w3.org/2001/XMLSchema" xmlns:xs="http://www.w3.org/2001/XMLSchema" xmlns:p="http://schemas.microsoft.com/office/2006/metadata/properties" xmlns:ns2="5791a912-f77a-44be-9768-deccb596c161" xmlns:ns3="9d1aa794-ada9-4a3e-9c2a-189f245fcbb8" targetNamespace="http://schemas.microsoft.com/office/2006/metadata/properties" ma:root="true" ma:fieldsID="bc8f0fd582c7c56425bf876f1d43cc1c" ns2:_="" ns3:_="">
    <xsd:import namespace="5791a912-f77a-44be-9768-deccb596c161"/>
    <xsd:import namespace="9d1aa794-ada9-4a3e-9c2a-189f245fcbb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3:TaxCatchAll" minOccurs="0"/>
                <xsd:element ref="ns2:MediaServiceDateTaken" minOccurs="0"/>
                <xsd:element ref="ns2:MediaServiceOCR" minOccurs="0"/>
                <xsd:element ref="ns2:MediaServiceGenerationTime" minOccurs="0"/>
                <xsd:element ref="ns2:MediaServiceEventHashCode" minOccurs="0"/>
                <xsd:element ref="ns2:lcf76f155ced4ddcb4097134ff3c332f"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91a912-f77a-44be-9768-deccb596c1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d50e1b83-9df9-4a26-aedb-ff3d8b0dda6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d1aa794-ada9-4a3e-9c2a-189f245fcbb8" elementFormDefault="qualified">
    <xsd:import namespace="http://schemas.microsoft.com/office/2006/documentManagement/types"/>
    <xsd:import namespace="http://schemas.microsoft.com/office/infopath/2007/PartnerControls"/>
    <xsd:element name="TaxCatchAll" ma:index="11" nillable="true" ma:displayName="Taxonomy Catch All Column" ma:hidden="true" ma:list="{e8884e36-bac3-48f8-b68f-deb6dd22b58a}" ma:internalName="TaxCatchAll" ma:showField="CatchAllData" ma:web="5e7f0de3-be8e-4e7d-a294-76d3e93f612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A3EBAA0-6147-4284-A5F1-B065B37D5DA9}">
  <ds:schemaRefs>
    <ds:schemaRef ds:uri="http://schemas.microsoft.com/sharepoint/v3/contenttype/forms"/>
  </ds:schemaRefs>
</ds:datastoreItem>
</file>

<file path=customXml/itemProps2.xml><?xml version="1.0" encoding="utf-8"?>
<ds:datastoreItem xmlns:ds="http://schemas.openxmlformats.org/officeDocument/2006/customXml" ds:itemID="{840C0725-76FC-47F9-88E4-8DE9F2B1AEC2}">
  <ds:schemaRefs>
    <ds:schemaRef ds:uri="http://schemas.microsoft.com/office/2006/metadata/properties"/>
    <ds:schemaRef ds:uri="http://schemas.microsoft.com/office/infopath/2007/PartnerControls"/>
    <ds:schemaRef ds:uri="9d1aa794-ada9-4a3e-9c2a-189f245fcbb8"/>
    <ds:schemaRef ds:uri="5791a912-f77a-44be-9768-deccb596c161"/>
  </ds:schemaRefs>
</ds:datastoreItem>
</file>

<file path=customXml/itemProps3.xml><?xml version="1.0" encoding="utf-8"?>
<ds:datastoreItem xmlns:ds="http://schemas.openxmlformats.org/officeDocument/2006/customXml" ds:itemID="{89498783-A05F-468B-A0DC-C14CF2F380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91a912-f77a-44be-9768-deccb596c161"/>
    <ds:schemaRef ds:uri="9d1aa794-ada9-4a3e-9c2a-189f245fcb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769</TotalTime>
  <Words>1387</Words>
  <Application>Microsoft Office PowerPoint</Application>
  <PresentationFormat>Widescreen</PresentationFormat>
  <Paragraphs>155</Paragraphs>
  <Slides>39</Slides>
  <Notes>21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39</vt:i4>
      </vt:variant>
    </vt:vector>
  </HeadingPairs>
  <TitlesOfParts>
    <vt:vector size="49" baseType="lpstr">
      <vt:lpstr>Arial</vt:lpstr>
      <vt:lpstr>Calibri</vt:lpstr>
      <vt:lpstr>Calibri Light</vt:lpstr>
      <vt:lpstr>Filson Pro</vt:lpstr>
      <vt:lpstr>Filson Pro Book</vt:lpstr>
      <vt:lpstr>Filson Pro Heavy</vt:lpstr>
      <vt:lpstr>Luminari</vt:lpstr>
      <vt:lpstr>Quattrocento</vt:lpstr>
      <vt:lpstr>Office Theme</vt:lpstr>
      <vt:lpstr>Custom Design</vt:lpstr>
      <vt:lpstr>PowerPoint Presentation</vt:lpstr>
      <vt:lpstr>Title of Hymn</vt:lpstr>
      <vt:lpstr>PowerPoint Presentation</vt:lpstr>
      <vt:lpstr>Title of Hymn</vt:lpstr>
      <vt:lpstr>Why the King Came </vt:lpstr>
      <vt:lpstr>Responsive Reading</vt:lpstr>
      <vt:lpstr>Responsive Reading</vt:lpstr>
      <vt:lpstr>Responsive Reading</vt:lpstr>
      <vt:lpstr>Title of Hymn</vt:lpstr>
      <vt:lpstr>Expecting a King</vt:lpstr>
      <vt:lpstr>OPTIONAL:   Embed video into slide</vt:lpstr>
      <vt:lpstr>Expecting a King</vt:lpstr>
      <vt:lpstr>Responsive Reading</vt:lpstr>
      <vt:lpstr>Responsive Reading</vt:lpstr>
      <vt:lpstr>Responsive Reading</vt:lpstr>
      <vt:lpstr>Responsive Reading</vt:lpstr>
      <vt:lpstr>Responsive Reading</vt:lpstr>
      <vt:lpstr>Responsive Reading</vt:lpstr>
      <vt:lpstr>Responsive Reading</vt:lpstr>
      <vt:lpstr>Title of Hymn</vt:lpstr>
      <vt:lpstr>The King Who Came  in Humility</vt:lpstr>
      <vt:lpstr>OPTIONAL:   Embed video into slide</vt:lpstr>
      <vt:lpstr>The King Who Came  in Humility</vt:lpstr>
      <vt:lpstr>PowerPoint Presentation</vt:lpstr>
      <vt:lpstr>Title of Hymn</vt:lpstr>
      <vt:lpstr>The King’s History</vt:lpstr>
      <vt:lpstr>Responsive Reading</vt:lpstr>
      <vt:lpstr>Responsive Reading</vt:lpstr>
      <vt:lpstr>Responsive Reading</vt:lpstr>
      <vt:lpstr>Title of Hymn</vt:lpstr>
      <vt:lpstr>The King Will Return</vt:lpstr>
      <vt:lpstr>PowerPoint Presentation</vt:lpstr>
      <vt:lpstr>Title of Hymn</vt:lpstr>
      <vt:lpstr>PowerPoint Presentation</vt:lpstr>
      <vt:lpstr>Lighting of Candles</vt:lpstr>
      <vt:lpstr>Title of Hymn</vt:lpstr>
      <vt:lpstr>PowerPoint Presentation</vt:lpstr>
      <vt:lpstr>PowerPoint Presentation</vt:lpstr>
      <vt:lpstr>Worship Opportunities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Proeber</dc:creator>
  <cp:lastModifiedBy>Laura Schulz</cp:lastModifiedBy>
  <cp:revision>13</cp:revision>
  <cp:lastPrinted>2022-10-28T16:24:13Z</cp:lastPrinted>
  <dcterms:created xsi:type="dcterms:W3CDTF">2022-10-05T20:26:42Z</dcterms:created>
  <dcterms:modified xsi:type="dcterms:W3CDTF">2023-08-25T19:14:46Z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xd_ProgID">
    <vt:lpwstr/>
  </property>
  <property fmtid="{D5CDD505-2E9C-101B-9397-08002B2CF9AE}" pid="3" name="ContentTypeId">
    <vt:lpwstr>0x0101000F004F5E4204F14EB8A69C59989E17F9</vt:lpwstr>
  </property>
  <property fmtid="{D5CDD505-2E9C-101B-9397-08002B2CF9AE}" pid="4" name="TemplateUrl">
    <vt:lpwstr/>
  </property>
  <property fmtid="{D5CDD505-2E9C-101B-9397-08002B2CF9AE}" pid="5" name="ComplianceAssetId">
    <vt:lpwstr/>
  </property>
  <property fmtid="{D5CDD505-2E9C-101B-9397-08002B2CF9AE}" pid="6" name="_ExtendedDescription">
    <vt:lpwstr/>
  </property>
  <property fmtid="{D5CDD505-2E9C-101B-9397-08002B2CF9AE}" pid="7" name="TriggerFlowInfo">
    <vt:lpwstr/>
  </property>
  <property fmtid="{D5CDD505-2E9C-101B-9397-08002B2CF9AE}" pid="8" name="xd_Signature">
    <vt:lpwstr/>
  </property>
</Properties>
</file>