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entation.xml" ContentType="application/vnd.openxmlformats-officedocument.presentationml.presentation.main+xml"/>
  <Override PartName="/ppt/slideLayouts/slideLayout5.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Lst>
  <p:notesMasterIdLst>
    <p:notesMasterId r:id="rId45"/>
  </p:notesMasterIdLst>
  <p:sldIdLst>
    <p:sldId id="259" r:id="rId3"/>
    <p:sldId id="257" r:id="rId4"/>
    <p:sldId id="256" r:id="rId5"/>
    <p:sldId id="258" r:id="rId6"/>
    <p:sldId id="261" r:id="rId7"/>
    <p:sldId id="270" r:id="rId8"/>
    <p:sldId id="262" r:id="rId9"/>
    <p:sldId id="263" r:id="rId10"/>
    <p:sldId id="264" r:id="rId11"/>
    <p:sldId id="265" r:id="rId12"/>
    <p:sldId id="267" r:id="rId13"/>
    <p:sldId id="266" r:id="rId14"/>
    <p:sldId id="268"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 id="293" r:id="rId40"/>
    <p:sldId id="295" r:id="rId41"/>
    <p:sldId id="296" r:id="rId42"/>
    <p:sldId id="297" r:id="rId43"/>
    <p:sldId id="29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7510"/>
    <a:srgbClr val="00A8AA"/>
    <a:srgbClr val="D3AF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44"/>
    <p:restoredTop sz="94720"/>
  </p:normalViewPr>
  <p:slideViewPr>
    <p:cSldViewPr snapToGrid="0">
      <p:cViewPr varScale="1">
        <p:scale>
          <a:sx n="102" d="100"/>
          <a:sy n="102" d="100"/>
        </p:scale>
        <p:origin x="4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9FAE44-8826-5A4A-A52B-B8FF23F4F572}" type="datetimeFigureOut">
              <a:rPr lang="en-US" smtClean="0"/>
              <a:t>10/28/22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7242B3-925E-D84A-A9EE-5F5D57B7E647}" type="slidenum">
              <a:rPr lang="en-US" smtClean="0"/>
              <a:t>‹#›</a:t>
            </a:fld>
            <a:endParaRPr lang="en-US"/>
          </a:p>
        </p:txBody>
      </p:sp>
    </p:spTree>
    <p:extLst>
      <p:ext uri="{BB962C8B-B14F-4D97-AF65-F5344CB8AC3E}">
        <p14:creationId xmlns:p14="http://schemas.microsoft.com/office/powerpoint/2010/main" val="2227164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242B3-925E-D84A-A9EE-5F5D57B7E647}" type="slidenum">
              <a:rPr lang="en-US" smtClean="0"/>
              <a:t>12</a:t>
            </a:fld>
            <a:endParaRPr lang="en-US"/>
          </a:p>
        </p:txBody>
      </p:sp>
    </p:spTree>
    <p:extLst>
      <p:ext uri="{BB962C8B-B14F-4D97-AF65-F5344CB8AC3E}">
        <p14:creationId xmlns:p14="http://schemas.microsoft.com/office/powerpoint/2010/main" val="954775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242B3-925E-D84A-A9EE-5F5D57B7E647}" type="slidenum">
              <a:rPr lang="en-US" smtClean="0"/>
              <a:t>13</a:t>
            </a:fld>
            <a:endParaRPr lang="en-US"/>
          </a:p>
        </p:txBody>
      </p:sp>
    </p:spTree>
    <p:extLst>
      <p:ext uri="{BB962C8B-B14F-4D97-AF65-F5344CB8AC3E}">
        <p14:creationId xmlns:p14="http://schemas.microsoft.com/office/powerpoint/2010/main" val="1182848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242B3-925E-D84A-A9EE-5F5D57B7E647}" type="slidenum">
              <a:rPr lang="en-US" smtClean="0"/>
              <a:t>22</a:t>
            </a:fld>
            <a:endParaRPr lang="en-US"/>
          </a:p>
        </p:txBody>
      </p:sp>
    </p:spTree>
    <p:extLst>
      <p:ext uri="{BB962C8B-B14F-4D97-AF65-F5344CB8AC3E}">
        <p14:creationId xmlns:p14="http://schemas.microsoft.com/office/powerpoint/2010/main" val="1502707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242B3-925E-D84A-A9EE-5F5D57B7E647}" type="slidenum">
              <a:rPr lang="en-US" smtClean="0"/>
              <a:t>29</a:t>
            </a:fld>
            <a:endParaRPr lang="en-US"/>
          </a:p>
        </p:txBody>
      </p:sp>
    </p:spTree>
    <p:extLst>
      <p:ext uri="{BB962C8B-B14F-4D97-AF65-F5344CB8AC3E}">
        <p14:creationId xmlns:p14="http://schemas.microsoft.com/office/powerpoint/2010/main" val="1148837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242B3-925E-D84A-A9EE-5F5D57B7E647}" type="slidenum">
              <a:rPr lang="en-US" smtClean="0"/>
              <a:t>36</a:t>
            </a:fld>
            <a:endParaRPr lang="en-US"/>
          </a:p>
        </p:txBody>
      </p:sp>
    </p:spTree>
    <p:extLst>
      <p:ext uri="{BB962C8B-B14F-4D97-AF65-F5344CB8AC3E}">
        <p14:creationId xmlns:p14="http://schemas.microsoft.com/office/powerpoint/2010/main" val="4103575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242B3-925E-D84A-A9EE-5F5D57B7E647}" type="slidenum">
              <a:rPr lang="en-US" smtClean="0"/>
              <a:t>37</a:t>
            </a:fld>
            <a:endParaRPr lang="en-US"/>
          </a:p>
        </p:txBody>
      </p:sp>
    </p:spTree>
    <p:extLst>
      <p:ext uri="{BB962C8B-B14F-4D97-AF65-F5344CB8AC3E}">
        <p14:creationId xmlns:p14="http://schemas.microsoft.com/office/powerpoint/2010/main" val="2659354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242B3-925E-D84A-A9EE-5F5D57B7E647}" type="slidenum">
              <a:rPr lang="en-US" smtClean="0"/>
              <a:t>40</a:t>
            </a:fld>
            <a:endParaRPr lang="en-US"/>
          </a:p>
        </p:txBody>
      </p:sp>
    </p:spTree>
    <p:extLst>
      <p:ext uri="{BB962C8B-B14F-4D97-AF65-F5344CB8AC3E}">
        <p14:creationId xmlns:p14="http://schemas.microsoft.com/office/powerpoint/2010/main" val="1042609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5F1E0-845F-5AF8-A651-54092C332C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3D985-9F0E-F7D7-8FC6-6C0E1E041EE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FBB2C1-FDFD-AD12-0900-806FAD62CED5}"/>
              </a:ext>
            </a:extLst>
          </p:cNvPr>
          <p:cNvSpPr>
            <a:spLocks noGrp="1"/>
          </p:cNvSpPr>
          <p:nvPr>
            <p:ph type="dt" sz="half" idx="10"/>
          </p:nvPr>
        </p:nvSpPr>
        <p:spPr>
          <a:xfrm>
            <a:off x="838200" y="6356350"/>
            <a:ext cx="2743200" cy="365125"/>
          </a:xfrm>
          <a:prstGeom prst="rect">
            <a:avLst/>
          </a:prstGeom>
        </p:spPr>
        <p:txBody>
          <a:bodyPr/>
          <a:lstStyle/>
          <a:p>
            <a:fld id="{2C603A64-2AED-554E-8F80-579B7495CC45}" type="datetimeFigureOut">
              <a:rPr lang="en-US" smtClean="0"/>
              <a:t>10/28/22</a:t>
            </a:fld>
            <a:endParaRPr lang="en-US"/>
          </a:p>
        </p:txBody>
      </p:sp>
      <p:sp>
        <p:nvSpPr>
          <p:cNvPr id="5" name="Footer Placeholder 4">
            <a:extLst>
              <a:ext uri="{FF2B5EF4-FFF2-40B4-BE49-F238E27FC236}">
                <a16:creationId xmlns:a16="http://schemas.microsoft.com/office/drawing/2014/main" id="{B36B46BE-BFA5-7BEF-E167-68EC6F54F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36BE4F-3179-7EC1-9F26-E2B5404B6947}"/>
              </a:ext>
            </a:extLst>
          </p:cNvPr>
          <p:cNvSpPr>
            <a:spLocks noGrp="1"/>
          </p:cNvSpPr>
          <p:nvPr>
            <p:ph type="sldNum" sz="quarter" idx="12"/>
          </p:nvPr>
        </p:nvSpPr>
        <p:spPr>
          <a:xfrm>
            <a:off x="8610600" y="6356350"/>
            <a:ext cx="2743200" cy="365125"/>
          </a:xfrm>
          <a:prstGeom prst="rect">
            <a:avLst/>
          </a:prstGeom>
        </p:spPr>
        <p:txBody>
          <a:bodyPr/>
          <a:lstStyle/>
          <a:p>
            <a:fld id="{5FBEC6AF-D215-D14A-A4FC-7DEE2F7F122D}" type="slidenum">
              <a:rPr lang="en-US" smtClean="0"/>
              <a:t>‹#›</a:t>
            </a:fld>
            <a:endParaRPr lang="en-US"/>
          </a:p>
        </p:txBody>
      </p:sp>
    </p:spTree>
    <p:extLst>
      <p:ext uri="{BB962C8B-B14F-4D97-AF65-F5344CB8AC3E}">
        <p14:creationId xmlns:p14="http://schemas.microsoft.com/office/powerpoint/2010/main" val="3634289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CE136-D865-C2BA-5904-F294EE3AD0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B29E4D-1A96-9FE4-F8E4-EC36A7F8FF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B36C4E-3C6B-4F61-DEE6-23FDDF37C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A96FFE-5958-D2F2-CF20-E5D4A3B08B02}"/>
              </a:ext>
            </a:extLst>
          </p:cNvPr>
          <p:cNvSpPr>
            <a:spLocks noGrp="1"/>
          </p:cNvSpPr>
          <p:nvPr>
            <p:ph type="dt" sz="half" idx="10"/>
          </p:nvPr>
        </p:nvSpPr>
        <p:spPr/>
        <p:txBody>
          <a:bodyPr/>
          <a:lstStyle/>
          <a:p>
            <a:fld id="{15B90884-DE87-D148-B4F1-5D954D80F4E3}" type="datetimeFigureOut">
              <a:rPr lang="en-US" smtClean="0"/>
              <a:t>10/28/22</a:t>
            </a:fld>
            <a:endParaRPr lang="en-US"/>
          </a:p>
        </p:txBody>
      </p:sp>
      <p:sp>
        <p:nvSpPr>
          <p:cNvPr id="6" name="Footer Placeholder 5">
            <a:extLst>
              <a:ext uri="{FF2B5EF4-FFF2-40B4-BE49-F238E27FC236}">
                <a16:creationId xmlns:a16="http://schemas.microsoft.com/office/drawing/2014/main" id="{347E82BF-9468-6A86-426F-16BDE919BB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D916D8-0FD0-FF30-01CC-323425A95F4A}"/>
              </a:ext>
            </a:extLst>
          </p:cNvPr>
          <p:cNvSpPr>
            <a:spLocks noGrp="1"/>
          </p:cNvSpPr>
          <p:nvPr>
            <p:ph type="sldNum" sz="quarter" idx="12"/>
          </p:nvPr>
        </p:nvSpPr>
        <p:spPr/>
        <p:txBody>
          <a:bodyPr/>
          <a:lstStyle/>
          <a:p>
            <a:fld id="{3D5168F1-5279-2149-8412-2F408AB5A8A7}" type="slidenum">
              <a:rPr lang="en-US" smtClean="0"/>
              <a:t>‹#›</a:t>
            </a:fld>
            <a:endParaRPr lang="en-US"/>
          </a:p>
        </p:txBody>
      </p:sp>
    </p:spTree>
    <p:extLst>
      <p:ext uri="{BB962C8B-B14F-4D97-AF65-F5344CB8AC3E}">
        <p14:creationId xmlns:p14="http://schemas.microsoft.com/office/powerpoint/2010/main" val="338586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68EB-E440-6345-5831-ED20EC5C21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1961D0-F25B-DD4E-E970-BA1B4590D3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705B09-6C95-A3F3-0E44-B9C6637BEE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B4781A-B893-C6EB-8B63-1AB342F21F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D21059-9987-69F0-8CEC-132B342CE8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0A6A82-5252-21B4-30E6-6E40DDCCC24F}"/>
              </a:ext>
            </a:extLst>
          </p:cNvPr>
          <p:cNvSpPr>
            <a:spLocks noGrp="1"/>
          </p:cNvSpPr>
          <p:nvPr>
            <p:ph type="dt" sz="half" idx="10"/>
          </p:nvPr>
        </p:nvSpPr>
        <p:spPr/>
        <p:txBody>
          <a:bodyPr/>
          <a:lstStyle/>
          <a:p>
            <a:fld id="{15B90884-DE87-D148-B4F1-5D954D80F4E3}" type="datetimeFigureOut">
              <a:rPr lang="en-US" smtClean="0"/>
              <a:t>10/28/22</a:t>
            </a:fld>
            <a:endParaRPr lang="en-US"/>
          </a:p>
        </p:txBody>
      </p:sp>
      <p:sp>
        <p:nvSpPr>
          <p:cNvPr id="8" name="Footer Placeholder 7">
            <a:extLst>
              <a:ext uri="{FF2B5EF4-FFF2-40B4-BE49-F238E27FC236}">
                <a16:creationId xmlns:a16="http://schemas.microsoft.com/office/drawing/2014/main" id="{0AD9343D-B7F6-76E2-5D98-61525C5CAE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904C8-292C-FCA4-98EB-26C4A99EC7D6}"/>
              </a:ext>
            </a:extLst>
          </p:cNvPr>
          <p:cNvSpPr>
            <a:spLocks noGrp="1"/>
          </p:cNvSpPr>
          <p:nvPr>
            <p:ph type="sldNum" sz="quarter" idx="12"/>
          </p:nvPr>
        </p:nvSpPr>
        <p:spPr/>
        <p:txBody>
          <a:bodyPr/>
          <a:lstStyle/>
          <a:p>
            <a:fld id="{3D5168F1-5279-2149-8412-2F408AB5A8A7}" type="slidenum">
              <a:rPr lang="en-US" smtClean="0"/>
              <a:t>‹#›</a:t>
            </a:fld>
            <a:endParaRPr lang="en-US"/>
          </a:p>
        </p:txBody>
      </p:sp>
    </p:spTree>
    <p:extLst>
      <p:ext uri="{BB962C8B-B14F-4D97-AF65-F5344CB8AC3E}">
        <p14:creationId xmlns:p14="http://schemas.microsoft.com/office/powerpoint/2010/main" val="2548900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79E8E-E01A-2ADD-E7F4-A210244EBF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228649-C88B-F0B9-89B9-8054407687BB}"/>
              </a:ext>
            </a:extLst>
          </p:cNvPr>
          <p:cNvSpPr>
            <a:spLocks noGrp="1"/>
          </p:cNvSpPr>
          <p:nvPr>
            <p:ph type="dt" sz="half" idx="10"/>
          </p:nvPr>
        </p:nvSpPr>
        <p:spPr/>
        <p:txBody>
          <a:bodyPr/>
          <a:lstStyle/>
          <a:p>
            <a:fld id="{15B90884-DE87-D148-B4F1-5D954D80F4E3}" type="datetimeFigureOut">
              <a:rPr lang="en-US" smtClean="0"/>
              <a:t>10/28/22</a:t>
            </a:fld>
            <a:endParaRPr lang="en-US"/>
          </a:p>
        </p:txBody>
      </p:sp>
      <p:sp>
        <p:nvSpPr>
          <p:cNvPr id="4" name="Footer Placeholder 3">
            <a:extLst>
              <a:ext uri="{FF2B5EF4-FFF2-40B4-BE49-F238E27FC236}">
                <a16:creationId xmlns:a16="http://schemas.microsoft.com/office/drawing/2014/main" id="{D32AB1BF-DCBF-D1A6-0E3E-5A072728DE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CE5585-C99A-826E-6E97-4A8D4C21605F}"/>
              </a:ext>
            </a:extLst>
          </p:cNvPr>
          <p:cNvSpPr>
            <a:spLocks noGrp="1"/>
          </p:cNvSpPr>
          <p:nvPr>
            <p:ph type="sldNum" sz="quarter" idx="12"/>
          </p:nvPr>
        </p:nvSpPr>
        <p:spPr/>
        <p:txBody>
          <a:bodyPr/>
          <a:lstStyle/>
          <a:p>
            <a:fld id="{3D5168F1-5279-2149-8412-2F408AB5A8A7}" type="slidenum">
              <a:rPr lang="en-US" smtClean="0"/>
              <a:t>‹#›</a:t>
            </a:fld>
            <a:endParaRPr lang="en-US"/>
          </a:p>
        </p:txBody>
      </p:sp>
    </p:spTree>
    <p:extLst>
      <p:ext uri="{BB962C8B-B14F-4D97-AF65-F5344CB8AC3E}">
        <p14:creationId xmlns:p14="http://schemas.microsoft.com/office/powerpoint/2010/main" val="84944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3A40DE-2F2A-D09B-FD5C-A02D772CD164}"/>
              </a:ext>
            </a:extLst>
          </p:cNvPr>
          <p:cNvSpPr>
            <a:spLocks noGrp="1"/>
          </p:cNvSpPr>
          <p:nvPr>
            <p:ph type="dt" sz="half" idx="10"/>
          </p:nvPr>
        </p:nvSpPr>
        <p:spPr/>
        <p:txBody>
          <a:bodyPr/>
          <a:lstStyle/>
          <a:p>
            <a:fld id="{15B90884-DE87-D148-B4F1-5D954D80F4E3}" type="datetimeFigureOut">
              <a:rPr lang="en-US" smtClean="0"/>
              <a:t>10/28/22</a:t>
            </a:fld>
            <a:endParaRPr lang="en-US"/>
          </a:p>
        </p:txBody>
      </p:sp>
      <p:sp>
        <p:nvSpPr>
          <p:cNvPr id="3" name="Footer Placeholder 2">
            <a:extLst>
              <a:ext uri="{FF2B5EF4-FFF2-40B4-BE49-F238E27FC236}">
                <a16:creationId xmlns:a16="http://schemas.microsoft.com/office/drawing/2014/main" id="{126BF5B5-0E92-1668-5EB1-4A184FDE31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4E51CE-7D75-9A30-7577-1D184E041309}"/>
              </a:ext>
            </a:extLst>
          </p:cNvPr>
          <p:cNvSpPr>
            <a:spLocks noGrp="1"/>
          </p:cNvSpPr>
          <p:nvPr>
            <p:ph type="sldNum" sz="quarter" idx="12"/>
          </p:nvPr>
        </p:nvSpPr>
        <p:spPr/>
        <p:txBody>
          <a:bodyPr/>
          <a:lstStyle/>
          <a:p>
            <a:fld id="{3D5168F1-5279-2149-8412-2F408AB5A8A7}" type="slidenum">
              <a:rPr lang="en-US" smtClean="0"/>
              <a:t>‹#›</a:t>
            </a:fld>
            <a:endParaRPr lang="en-US"/>
          </a:p>
        </p:txBody>
      </p:sp>
    </p:spTree>
    <p:extLst>
      <p:ext uri="{BB962C8B-B14F-4D97-AF65-F5344CB8AC3E}">
        <p14:creationId xmlns:p14="http://schemas.microsoft.com/office/powerpoint/2010/main" val="651898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0AB7-F693-9E70-BF1F-EEDB369A0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78A072-C484-3FA9-45C2-D8B5998B8B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C3EE58-9F71-04E2-D0C5-2B51BBA08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1145EC-50F2-48FB-122F-C63A1C7FF178}"/>
              </a:ext>
            </a:extLst>
          </p:cNvPr>
          <p:cNvSpPr>
            <a:spLocks noGrp="1"/>
          </p:cNvSpPr>
          <p:nvPr>
            <p:ph type="dt" sz="half" idx="10"/>
          </p:nvPr>
        </p:nvSpPr>
        <p:spPr/>
        <p:txBody>
          <a:bodyPr/>
          <a:lstStyle/>
          <a:p>
            <a:fld id="{15B90884-DE87-D148-B4F1-5D954D80F4E3}" type="datetimeFigureOut">
              <a:rPr lang="en-US" smtClean="0"/>
              <a:t>10/28/22</a:t>
            </a:fld>
            <a:endParaRPr lang="en-US"/>
          </a:p>
        </p:txBody>
      </p:sp>
      <p:sp>
        <p:nvSpPr>
          <p:cNvPr id="6" name="Footer Placeholder 5">
            <a:extLst>
              <a:ext uri="{FF2B5EF4-FFF2-40B4-BE49-F238E27FC236}">
                <a16:creationId xmlns:a16="http://schemas.microsoft.com/office/drawing/2014/main" id="{4F348FF6-BE10-6342-A572-D40653A7BE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F9C0EC-2708-C28F-0513-BE408BF95CC0}"/>
              </a:ext>
            </a:extLst>
          </p:cNvPr>
          <p:cNvSpPr>
            <a:spLocks noGrp="1"/>
          </p:cNvSpPr>
          <p:nvPr>
            <p:ph type="sldNum" sz="quarter" idx="12"/>
          </p:nvPr>
        </p:nvSpPr>
        <p:spPr/>
        <p:txBody>
          <a:bodyPr/>
          <a:lstStyle/>
          <a:p>
            <a:fld id="{3D5168F1-5279-2149-8412-2F408AB5A8A7}" type="slidenum">
              <a:rPr lang="en-US" smtClean="0"/>
              <a:t>‹#›</a:t>
            </a:fld>
            <a:endParaRPr lang="en-US"/>
          </a:p>
        </p:txBody>
      </p:sp>
    </p:spTree>
    <p:extLst>
      <p:ext uri="{BB962C8B-B14F-4D97-AF65-F5344CB8AC3E}">
        <p14:creationId xmlns:p14="http://schemas.microsoft.com/office/powerpoint/2010/main" val="3492319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54D1-A24A-C2BB-87E6-D82F4AD58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037D15-D09D-F81E-D471-CCF0229993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9C7324-CDB4-7F94-0769-C855ECB04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F11FE-82EE-E1AC-394F-2DA438DFA463}"/>
              </a:ext>
            </a:extLst>
          </p:cNvPr>
          <p:cNvSpPr>
            <a:spLocks noGrp="1"/>
          </p:cNvSpPr>
          <p:nvPr>
            <p:ph type="dt" sz="half" idx="10"/>
          </p:nvPr>
        </p:nvSpPr>
        <p:spPr/>
        <p:txBody>
          <a:bodyPr/>
          <a:lstStyle/>
          <a:p>
            <a:fld id="{15B90884-DE87-D148-B4F1-5D954D80F4E3}" type="datetimeFigureOut">
              <a:rPr lang="en-US" smtClean="0"/>
              <a:t>10/28/22</a:t>
            </a:fld>
            <a:endParaRPr lang="en-US"/>
          </a:p>
        </p:txBody>
      </p:sp>
      <p:sp>
        <p:nvSpPr>
          <p:cNvPr id="6" name="Footer Placeholder 5">
            <a:extLst>
              <a:ext uri="{FF2B5EF4-FFF2-40B4-BE49-F238E27FC236}">
                <a16:creationId xmlns:a16="http://schemas.microsoft.com/office/drawing/2014/main" id="{6E69E410-13A7-73D6-A139-C2029A67B2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A924BB-37BD-0BBE-34E7-3D6F94EF0699}"/>
              </a:ext>
            </a:extLst>
          </p:cNvPr>
          <p:cNvSpPr>
            <a:spLocks noGrp="1"/>
          </p:cNvSpPr>
          <p:nvPr>
            <p:ph type="sldNum" sz="quarter" idx="12"/>
          </p:nvPr>
        </p:nvSpPr>
        <p:spPr/>
        <p:txBody>
          <a:bodyPr/>
          <a:lstStyle/>
          <a:p>
            <a:fld id="{3D5168F1-5279-2149-8412-2F408AB5A8A7}" type="slidenum">
              <a:rPr lang="en-US" smtClean="0"/>
              <a:t>‹#›</a:t>
            </a:fld>
            <a:endParaRPr lang="en-US"/>
          </a:p>
        </p:txBody>
      </p:sp>
    </p:spTree>
    <p:extLst>
      <p:ext uri="{BB962C8B-B14F-4D97-AF65-F5344CB8AC3E}">
        <p14:creationId xmlns:p14="http://schemas.microsoft.com/office/powerpoint/2010/main" val="3367432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9966-F8FA-5942-0FA6-9A3E599205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FEDEC7-EB5A-AD83-6383-6819E63596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157F18-6DB6-1A1E-4F20-6940E3A3A3A4}"/>
              </a:ext>
            </a:extLst>
          </p:cNvPr>
          <p:cNvSpPr>
            <a:spLocks noGrp="1"/>
          </p:cNvSpPr>
          <p:nvPr>
            <p:ph type="dt" sz="half" idx="10"/>
          </p:nvPr>
        </p:nvSpPr>
        <p:spPr/>
        <p:txBody>
          <a:bodyPr/>
          <a:lstStyle/>
          <a:p>
            <a:fld id="{15B90884-DE87-D148-B4F1-5D954D80F4E3}" type="datetimeFigureOut">
              <a:rPr lang="en-US" smtClean="0"/>
              <a:t>10/28/22</a:t>
            </a:fld>
            <a:endParaRPr lang="en-US"/>
          </a:p>
        </p:txBody>
      </p:sp>
      <p:sp>
        <p:nvSpPr>
          <p:cNvPr id="5" name="Footer Placeholder 4">
            <a:extLst>
              <a:ext uri="{FF2B5EF4-FFF2-40B4-BE49-F238E27FC236}">
                <a16:creationId xmlns:a16="http://schemas.microsoft.com/office/drawing/2014/main" id="{6A9EE38A-CF79-4205-74F2-35C1BA740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3B00C-6766-3ED3-D5D1-B7D7FA6FDF2B}"/>
              </a:ext>
            </a:extLst>
          </p:cNvPr>
          <p:cNvSpPr>
            <a:spLocks noGrp="1"/>
          </p:cNvSpPr>
          <p:nvPr>
            <p:ph type="sldNum" sz="quarter" idx="12"/>
          </p:nvPr>
        </p:nvSpPr>
        <p:spPr/>
        <p:txBody>
          <a:bodyPr/>
          <a:lstStyle/>
          <a:p>
            <a:fld id="{3D5168F1-5279-2149-8412-2F408AB5A8A7}" type="slidenum">
              <a:rPr lang="en-US" smtClean="0"/>
              <a:t>‹#›</a:t>
            </a:fld>
            <a:endParaRPr lang="en-US"/>
          </a:p>
        </p:txBody>
      </p:sp>
    </p:spTree>
    <p:extLst>
      <p:ext uri="{BB962C8B-B14F-4D97-AF65-F5344CB8AC3E}">
        <p14:creationId xmlns:p14="http://schemas.microsoft.com/office/powerpoint/2010/main" val="1536777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B8575C-F1AA-69A4-B494-21B8B340E5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D63CCA-8ABE-8E24-2F3E-1D301698D0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B048B-1BD5-39FA-865D-B08C8C2A974E}"/>
              </a:ext>
            </a:extLst>
          </p:cNvPr>
          <p:cNvSpPr>
            <a:spLocks noGrp="1"/>
          </p:cNvSpPr>
          <p:nvPr>
            <p:ph type="dt" sz="half" idx="10"/>
          </p:nvPr>
        </p:nvSpPr>
        <p:spPr/>
        <p:txBody>
          <a:bodyPr/>
          <a:lstStyle/>
          <a:p>
            <a:fld id="{15B90884-DE87-D148-B4F1-5D954D80F4E3}" type="datetimeFigureOut">
              <a:rPr lang="en-US" smtClean="0"/>
              <a:t>10/28/22</a:t>
            </a:fld>
            <a:endParaRPr lang="en-US"/>
          </a:p>
        </p:txBody>
      </p:sp>
      <p:sp>
        <p:nvSpPr>
          <p:cNvPr id="5" name="Footer Placeholder 4">
            <a:extLst>
              <a:ext uri="{FF2B5EF4-FFF2-40B4-BE49-F238E27FC236}">
                <a16:creationId xmlns:a16="http://schemas.microsoft.com/office/drawing/2014/main" id="{E2A52F3E-AF73-6C1E-F533-2E96F74D5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AF3AA5-3CB9-DA00-B5B4-B7E9CED1DF4F}"/>
              </a:ext>
            </a:extLst>
          </p:cNvPr>
          <p:cNvSpPr>
            <a:spLocks noGrp="1"/>
          </p:cNvSpPr>
          <p:nvPr>
            <p:ph type="sldNum" sz="quarter" idx="12"/>
          </p:nvPr>
        </p:nvSpPr>
        <p:spPr/>
        <p:txBody>
          <a:bodyPr/>
          <a:lstStyle/>
          <a:p>
            <a:fld id="{3D5168F1-5279-2149-8412-2F408AB5A8A7}" type="slidenum">
              <a:rPr lang="en-US" smtClean="0"/>
              <a:t>‹#›</a:t>
            </a:fld>
            <a:endParaRPr lang="en-US"/>
          </a:p>
        </p:txBody>
      </p:sp>
    </p:spTree>
    <p:extLst>
      <p:ext uri="{BB962C8B-B14F-4D97-AF65-F5344CB8AC3E}">
        <p14:creationId xmlns:p14="http://schemas.microsoft.com/office/powerpoint/2010/main" val="1968034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69C0D-E4D2-EF11-597C-EDE85A4A42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C073CD-7E35-61A8-C40B-998728F3154A}"/>
              </a:ext>
            </a:extLst>
          </p:cNvPr>
          <p:cNvSpPr>
            <a:spLocks noGrp="1"/>
          </p:cNvSpPr>
          <p:nvPr>
            <p:ph type="dt" sz="half" idx="10"/>
          </p:nvPr>
        </p:nvSpPr>
        <p:spPr>
          <a:xfrm>
            <a:off x="838200" y="6356350"/>
            <a:ext cx="2743200" cy="365125"/>
          </a:xfrm>
          <a:prstGeom prst="rect">
            <a:avLst/>
          </a:prstGeom>
        </p:spPr>
        <p:txBody>
          <a:bodyPr/>
          <a:lstStyle/>
          <a:p>
            <a:fld id="{2C603A64-2AED-554E-8F80-579B7495CC45}" type="datetimeFigureOut">
              <a:rPr lang="en-US" smtClean="0"/>
              <a:t>10/28/22</a:t>
            </a:fld>
            <a:endParaRPr lang="en-US"/>
          </a:p>
        </p:txBody>
      </p:sp>
      <p:sp>
        <p:nvSpPr>
          <p:cNvPr id="4" name="Footer Placeholder 3">
            <a:extLst>
              <a:ext uri="{FF2B5EF4-FFF2-40B4-BE49-F238E27FC236}">
                <a16:creationId xmlns:a16="http://schemas.microsoft.com/office/drawing/2014/main" id="{3215C5DA-6475-0BF3-47B3-AFF7FFAF4D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BE28092-3CD3-9918-3770-1A17DDC7677D}"/>
              </a:ext>
            </a:extLst>
          </p:cNvPr>
          <p:cNvSpPr>
            <a:spLocks noGrp="1"/>
          </p:cNvSpPr>
          <p:nvPr>
            <p:ph type="sldNum" sz="quarter" idx="12"/>
          </p:nvPr>
        </p:nvSpPr>
        <p:spPr>
          <a:xfrm>
            <a:off x="8610600" y="6356350"/>
            <a:ext cx="2743200" cy="365125"/>
          </a:xfrm>
          <a:prstGeom prst="rect">
            <a:avLst/>
          </a:prstGeom>
        </p:spPr>
        <p:txBody>
          <a:bodyPr/>
          <a:lstStyle/>
          <a:p>
            <a:fld id="{5FBEC6AF-D215-D14A-A4FC-7DEE2F7F122D}" type="slidenum">
              <a:rPr lang="en-US" smtClean="0"/>
              <a:t>‹#›</a:t>
            </a:fld>
            <a:endParaRPr lang="en-US"/>
          </a:p>
        </p:txBody>
      </p:sp>
    </p:spTree>
    <p:extLst>
      <p:ext uri="{BB962C8B-B14F-4D97-AF65-F5344CB8AC3E}">
        <p14:creationId xmlns:p14="http://schemas.microsoft.com/office/powerpoint/2010/main" val="340445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7C20-3D41-58E5-0081-E688633EF7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91427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891F-7B1D-47CB-2B91-B876F43EE6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14013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AFC9-F022-24CA-F76D-B16D3C31D1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3830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6AC6-D31D-D3EE-71B5-9499E4918F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57075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29DE2-E5A3-084E-EA79-C6229056CC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71D61C-5AFF-08E1-8E61-12B69851BB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35C6F9-8261-CC8B-6433-17C21F937407}"/>
              </a:ext>
            </a:extLst>
          </p:cNvPr>
          <p:cNvSpPr>
            <a:spLocks noGrp="1"/>
          </p:cNvSpPr>
          <p:nvPr>
            <p:ph type="dt" sz="half" idx="10"/>
          </p:nvPr>
        </p:nvSpPr>
        <p:spPr/>
        <p:txBody>
          <a:bodyPr/>
          <a:lstStyle/>
          <a:p>
            <a:fld id="{15B90884-DE87-D148-B4F1-5D954D80F4E3}" type="datetimeFigureOut">
              <a:rPr lang="en-US" smtClean="0"/>
              <a:t>10/28/22</a:t>
            </a:fld>
            <a:endParaRPr lang="en-US"/>
          </a:p>
        </p:txBody>
      </p:sp>
      <p:sp>
        <p:nvSpPr>
          <p:cNvPr id="5" name="Footer Placeholder 4">
            <a:extLst>
              <a:ext uri="{FF2B5EF4-FFF2-40B4-BE49-F238E27FC236}">
                <a16:creationId xmlns:a16="http://schemas.microsoft.com/office/drawing/2014/main" id="{6BA474EE-C4DC-B6B3-AC38-17D90B904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B06C8-78EB-EEAD-4B6C-F31D6D608BDA}"/>
              </a:ext>
            </a:extLst>
          </p:cNvPr>
          <p:cNvSpPr>
            <a:spLocks noGrp="1"/>
          </p:cNvSpPr>
          <p:nvPr>
            <p:ph type="sldNum" sz="quarter" idx="12"/>
          </p:nvPr>
        </p:nvSpPr>
        <p:spPr/>
        <p:txBody>
          <a:bodyPr/>
          <a:lstStyle/>
          <a:p>
            <a:fld id="{3D5168F1-5279-2149-8412-2F408AB5A8A7}" type="slidenum">
              <a:rPr lang="en-US" smtClean="0"/>
              <a:t>‹#›</a:t>
            </a:fld>
            <a:endParaRPr lang="en-US"/>
          </a:p>
        </p:txBody>
      </p:sp>
    </p:spTree>
    <p:extLst>
      <p:ext uri="{BB962C8B-B14F-4D97-AF65-F5344CB8AC3E}">
        <p14:creationId xmlns:p14="http://schemas.microsoft.com/office/powerpoint/2010/main" val="3931921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4F1F6-55AB-0BE7-BDC9-D3D684C3F2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292BCD-9BC1-11A3-49DF-959BAAE03F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B6C78-9631-59D0-4D60-36AADFE0ED34}"/>
              </a:ext>
            </a:extLst>
          </p:cNvPr>
          <p:cNvSpPr>
            <a:spLocks noGrp="1"/>
          </p:cNvSpPr>
          <p:nvPr>
            <p:ph type="dt" sz="half" idx="10"/>
          </p:nvPr>
        </p:nvSpPr>
        <p:spPr/>
        <p:txBody>
          <a:bodyPr/>
          <a:lstStyle/>
          <a:p>
            <a:fld id="{15B90884-DE87-D148-B4F1-5D954D80F4E3}" type="datetimeFigureOut">
              <a:rPr lang="en-US" smtClean="0"/>
              <a:t>10/28/22</a:t>
            </a:fld>
            <a:endParaRPr lang="en-US"/>
          </a:p>
        </p:txBody>
      </p:sp>
      <p:sp>
        <p:nvSpPr>
          <p:cNvPr id="5" name="Footer Placeholder 4">
            <a:extLst>
              <a:ext uri="{FF2B5EF4-FFF2-40B4-BE49-F238E27FC236}">
                <a16:creationId xmlns:a16="http://schemas.microsoft.com/office/drawing/2014/main" id="{AA2C2758-9E04-7AA8-0255-C778EF910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F531F-ED5F-2694-3852-B0DF245EDB53}"/>
              </a:ext>
            </a:extLst>
          </p:cNvPr>
          <p:cNvSpPr>
            <a:spLocks noGrp="1"/>
          </p:cNvSpPr>
          <p:nvPr>
            <p:ph type="sldNum" sz="quarter" idx="12"/>
          </p:nvPr>
        </p:nvSpPr>
        <p:spPr/>
        <p:txBody>
          <a:bodyPr/>
          <a:lstStyle/>
          <a:p>
            <a:fld id="{3D5168F1-5279-2149-8412-2F408AB5A8A7}" type="slidenum">
              <a:rPr lang="en-US" smtClean="0"/>
              <a:t>‹#›</a:t>
            </a:fld>
            <a:endParaRPr lang="en-US"/>
          </a:p>
        </p:txBody>
      </p:sp>
    </p:spTree>
    <p:extLst>
      <p:ext uri="{BB962C8B-B14F-4D97-AF65-F5344CB8AC3E}">
        <p14:creationId xmlns:p14="http://schemas.microsoft.com/office/powerpoint/2010/main" val="151361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12D34-D184-8EB2-BC93-0E388B37C7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C043A5-180F-F207-39EF-A7C099D817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181F77-6EE7-9A71-5AE6-6B0547CDDB58}"/>
              </a:ext>
            </a:extLst>
          </p:cNvPr>
          <p:cNvSpPr>
            <a:spLocks noGrp="1"/>
          </p:cNvSpPr>
          <p:nvPr>
            <p:ph type="dt" sz="half" idx="10"/>
          </p:nvPr>
        </p:nvSpPr>
        <p:spPr/>
        <p:txBody>
          <a:bodyPr/>
          <a:lstStyle/>
          <a:p>
            <a:fld id="{15B90884-DE87-D148-B4F1-5D954D80F4E3}" type="datetimeFigureOut">
              <a:rPr lang="en-US" smtClean="0"/>
              <a:t>10/28/22</a:t>
            </a:fld>
            <a:endParaRPr lang="en-US"/>
          </a:p>
        </p:txBody>
      </p:sp>
      <p:sp>
        <p:nvSpPr>
          <p:cNvPr id="5" name="Footer Placeholder 4">
            <a:extLst>
              <a:ext uri="{FF2B5EF4-FFF2-40B4-BE49-F238E27FC236}">
                <a16:creationId xmlns:a16="http://schemas.microsoft.com/office/drawing/2014/main" id="{C5D8B8A9-49EC-0DE4-4B9C-EF28B04BF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6EB7C-7EBF-E650-D1BD-B06D68B50EED}"/>
              </a:ext>
            </a:extLst>
          </p:cNvPr>
          <p:cNvSpPr>
            <a:spLocks noGrp="1"/>
          </p:cNvSpPr>
          <p:nvPr>
            <p:ph type="sldNum" sz="quarter" idx="12"/>
          </p:nvPr>
        </p:nvSpPr>
        <p:spPr/>
        <p:txBody>
          <a:bodyPr/>
          <a:lstStyle/>
          <a:p>
            <a:fld id="{3D5168F1-5279-2149-8412-2F408AB5A8A7}" type="slidenum">
              <a:rPr lang="en-US" smtClean="0"/>
              <a:t>‹#›</a:t>
            </a:fld>
            <a:endParaRPr lang="en-US"/>
          </a:p>
        </p:txBody>
      </p:sp>
    </p:spTree>
    <p:extLst>
      <p:ext uri="{BB962C8B-B14F-4D97-AF65-F5344CB8AC3E}">
        <p14:creationId xmlns:p14="http://schemas.microsoft.com/office/powerpoint/2010/main" val="3715266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26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A5E90-B785-CDFD-258F-F0728D8A8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3B79E5-4B93-F9D9-E199-69A74AE853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36BE3C-4F43-E926-2D06-9432EC5114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B90884-DE87-D148-B4F1-5D954D80F4E3}" type="datetimeFigureOut">
              <a:rPr lang="en-US" smtClean="0"/>
              <a:t>10/28/22</a:t>
            </a:fld>
            <a:endParaRPr lang="en-US"/>
          </a:p>
        </p:txBody>
      </p:sp>
      <p:sp>
        <p:nvSpPr>
          <p:cNvPr id="5" name="Footer Placeholder 4">
            <a:extLst>
              <a:ext uri="{FF2B5EF4-FFF2-40B4-BE49-F238E27FC236}">
                <a16:creationId xmlns:a16="http://schemas.microsoft.com/office/drawing/2014/main" id="{EDDE8740-1D47-AD5C-FAC5-5329C3BD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6E32B-3402-B036-C9EB-AC61C96926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5168F1-5279-2149-8412-2F408AB5A8A7}" type="slidenum">
              <a:rPr lang="en-US" smtClean="0"/>
              <a:t>‹#›</a:t>
            </a:fld>
            <a:endParaRPr lang="en-US"/>
          </a:p>
        </p:txBody>
      </p:sp>
    </p:spTree>
    <p:extLst>
      <p:ext uri="{BB962C8B-B14F-4D97-AF65-F5344CB8AC3E}">
        <p14:creationId xmlns:p14="http://schemas.microsoft.com/office/powerpoint/2010/main" val="2475262891"/>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4.tif"/><Relationship Id="rId5" Type="http://schemas.openxmlformats.org/officeDocument/2006/relationships/image" Target="../media/image8.emf"/><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607ED7-258A-11E2-D2E7-D609DAAB5CEA}"/>
              </a:ext>
            </a:extLst>
          </p:cNvPr>
          <p:cNvSpPr>
            <a:spLocks noGrp="1"/>
          </p:cNvSpPr>
          <p:nvPr>
            <p:ph type="subTitle" idx="1"/>
          </p:nvPr>
        </p:nvSpPr>
        <p:spPr>
          <a:xfrm>
            <a:off x="1524000" y="4117045"/>
            <a:ext cx="9144000" cy="701698"/>
          </a:xfrm>
        </p:spPr>
        <p:txBody>
          <a:bodyPr/>
          <a:lstStyle/>
          <a:p>
            <a:r>
              <a:rPr lang="en-US" sz="3200" i="1" dirty="0">
                <a:latin typeface="Filson Pro Book" panose="02000000000000000000" pitchFamily="2" charset="77"/>
              </a:rPr>
              <a:t>As King, as Judge, as Messiah, as Immanuel</a:t>
            </a:r>
          </a:p>
        </p:txBody>
      </p:sp>
      <p:pic>
        <p:nvPicPr>
          <p:cNvPr id="6" name="Picture 5" descr="A picture containing text&#10;&#10;Description automatically generated">
            <a:extLst>
              <a:ext uri="{FF2B5EF4-FFF2-40B4-BE49-F238E27FC236}">
                <a16:creationId xmlns:a16="http://schemas.microsoft.com/office/drawing/2014/main" id="{F6B60AAA-FF92-68E9-E11B-D58FCB78583E}"/>
              </a:ext>
            </a:extLst>
          </p:cNvPr>
          <p:cNvPicPr>
            <a:picLocks noChangeAspect="1"/>
          </p:cNvPicPr>
          <p:nvPr/>
        </p:nvPicPr>
        <p:blipFill>
          <a:blip r:embed="rId2"/>
          <a:stretch>
            <a:fillRect/>
          </a:stretch>
        </p:blipFill>
        <p:spPr>
          <a:xfrm>
            <a:off x="2917872" y="938917"/>
            <a:ext cx="6356256" cy="3178128"/>
          </a:xfrm>
          <a:prstGeom prst="rect">
            <a:avLst/>
          </a:prstGeom>
        </p:spPr>
      </p:pic>
      <p:sp>
        <p:nvSpPr>
          <p:cNvPr id="2" name="TextBox 1">
            <a:extLst>
              <a:ext uri="{FF2B5EF4-FFF2-40B4-BE49-F238E27FC236}">
                <a16:creationId xmlns:a16="http://schemas.microsoft.com/office/drawing/2014/main" id="{CF2343F4-C654-65B3-D01A-0E3E16B3CB84}"/>
              </a:ext>
            </a:extLst>
          </p:cNvPr>
          <p:cNvSpPr txBox="1"/>
          <p:nvPr/>
        </p:nvSpPr>
        <p:spPr>
          <a:xfrm>
            <a:off x="3282735" y="5172642"/>
            <a:ext cx="5479385" cy="1200329"/>
          </a:xfrm>
          <a:prstGeom prst="rect">
            <a:avLst/>
          </a:prstGeom>
          <a:noFill/>
        </p:spPr>
        <p:txBody>
          <a:bodyPr wrap="none" rtlCol="0">
            <a:spAutoFit/>
          </a:bodyPr>
          <a:lstStyle/>
          <a:p>
            <a:pPr algn="ctr"/>
            <a:r>
              <a:rPr lang="en-US" sz="3600" b="1" dirty="0">
                <a:latin typeface="Filson Pro Black" panose="02000000000000000000" pitchFamily="2" charset="77"/>
              </a:rPr>
              <a:t>Advent by Candlelight</a:t>
            </a:r>
          </a:p>
          <a:p>
            <a:pPr algn="ctr"/>
            <a:r>
              <a:rPr lang="en-US" sz="3600" dirty="0">
                <a:latin typeface="Filson Pro Book" panose="02000000000000000000" pitchFamily="2" charset="77"/>
              </a:rPr>
              <a:t>2022</a:t>
            </a:r>
          </a:p>
        </p:txBody>
      </p:sp>
    </p:spTree>
    <p:extLst>
      <p:ext uri="{BB962C8B-B14F-4D97-AF65-F5344CB8AC3E}">
        <p14:creationId xmlns:p14="http://schemas.microsoft.com/office/powerpoint/2010/main" val="2819392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E76C5-0498-8ECD-99A2-5AA54F383920}"/>
              </a:ext>
            </a:extLst>
          </p:cNvPr>
          <p:cNvSpPr>
            <a:spLocks noGrp="1"/>
          </p:cNvSpPr>
          <p:nvPr>
            <p:ph type="title"/>
          </p:nvPr>
        </p:nvSpPr>
        <p:spPr>
          <a:xfrm>
            <a:off x="838200" y="1357101"/>
            <a:ext cx="10515600" cy="1325563"/>
          </a:xfrm>
        </p:spPr>
        <p:txBody>
          <a:bodyPr/>
          <a:lstStyle/>
          <a:p>
            <a:pPr algn="ctr"/>
            <a:r>
              <a:rPr lang="en-US" sz="7200" b="1" dirty="0">
                <a:solidFill>
                  <a:srgbClr val="AA7510"/>
                </a:solidFill>
                <a:effectLst>
                  <a:outerShdw blurRad="50800" dist="38100" dir="2700000" algn="tl" rotWithShape="0">
                    <a:prstClr val="black">
                      <a:alpha val="40000"/>
                    </a:prstClr>
                  </a:outerShdw>
                </a:effectLst>
                <a:latin typeface="Filson Pro" panose="02000000000000000000" pitchFamily="2" charset="77"/>
              </a:rPr>
              <a:t>KING</a:t>
            </a:r>
            <a:endParaRPr lang="en-US" sz="6000" b="1" dirty="0">
              <a:solidFill>
                <a:srgbClr val="AA7510"/>
              </a:solidFill>
              <a:effectLst>
                <a:outerShdw blurRad="50800" dist="38100" dir="2700000" algn="tl" rotWithShape="0">
                  <a:prstClr val="black">
                    <a:alpha val="40000"/>
                  </a:prstClr>
                </a:outerShdw>
              </a:effectLst>
              <a:latin typeface="Filson Pro" panose="02000000000000000000" pitchFamily="2" charset="77"/>
            </a:endParaRPr>
          </a:p>
        </p:txBody>
      </p:sp>
      <p:sp>
        <p:nvSpPr>
          <p:cNvPr id="3" name="TextBox 2">
            <a:extLst>
              <a:ext uri="{FF2B5EF4-FFF2-40B4-BE49-F238E27FC236}">
                <a16:creationId xmlns:a16="http://schemas.microsoft.com/office/drawing/2014/main" id="{75D17764-87BE-B59D-4643-2AE843CCCE9C}"/>
              </a:ext>
            </a:extLst>
          </p:cNvPr>
          <p:cNvSpPr txBox="1"/>
          <p:nvPr/>
        </p:nvSpPr>
        <p:spPr>
          <a:xfrm>
            <a:off x="1400629" y="2844225"/>
            <a:ext cx="9390742" cy="584775"/>
          </a:xfrm>
          <a:prstGeom prst="rect">
            <a:avLst/>
          </a:prstGeom>
          <a:noFill/>
        </p:spPr>
        <p:txBody>
          <a:bodyPr wrap="square" rtlCol="0">
            <a:spAutoFit/>
          </a:bodyPr>
          <a:lstStyle/>
          <a:p>
            <a:pPr algn="ctr"/>
            <a:r>
              <a:rPr lang="en-US" sz="3200" b="1" dirty="0">
                <a:solidFill>
                  <a:srgbClr val="202124"/>
                </a:solidFill>
                <a:effectLst/>
                <a:latin typeface="Filson Pro Black" panose="02000000000000000000" pitchFamily="2" charset="77"/>
              </a:rPr>
              <a:t>Jesus’ kingdom is a spiritual one.</a:t>
            </a:r>
            <a:endParaRPr lang="en-US" sz="2400" dirty="0"/>
          </a:p>
        </p:txBody>
      </p:sp>
      <p:pic>
        <p:nvPicPr>
          <p:cNvPr id="4" name="Picture 3" descr="Icon&#10;&#10;Description automatically generated">
            <a:extLst>
              <a:ext uri="{FF2B5EF4-FFF2-40B4-BE49-F238E27FC236}">
                <a16:creationId xmlns:a16="http://schemas.microsoft.com/office/drawing/2014/main" id="{8C164491-78AF-5749-E4DB-C7C664FF9B9F}"/>
              </a:ext>
            </a:extLst>
          </p:cNvPr>
          <p:cNvPicPr>
            <a:picLocks noChangeAspect="1"/>
          </p:cNvPicPr>
          <p:nvPr/>
        </p:nvPicPr>
        <p:blipFill>
          <a:blip r:embed="rId2"/>
          <a:stretch>
            <a:fillRect/>
          </a:stretch>
        </p:blipFill>
        <p:spPr>
          <a:xfrm>
            <a:off x="10108504" y="-175699"/>
            <a:ext cx="1959429" cy="1959429"/>
          </a:xfrm>
          <a:prstGeom prst="rect">
            <a:avLst/>
          </a:prstGeom>
        </p:spPr>
      </p:pic>
    </p:spTree>
    <p:extLst>
      <p:ext uri="{BB962C8B-B14F-4D97-AF65-F5344CB8AC3E}">
        <p14:creationId xmlns:p14="http://schemas.microsoft.com/office/powerpoint/2010/main" val="292192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4BE5-357A-07CF-F529-7780C0D5EACA}"/>
              </a:ext>
            </a:extLst>
          </p:cNvPr>
          <p:cNvSpPr>
            <a:spLocks noGrp="1"/>
          </p:cNvSpPr>
          <p:nvPr>
            <p:ph type="title"/>
          </p:nvPr>
        </p:nvSpPr>
        <p:spPr/>
        <p:txBody>
          <a:bodyPr/>
          <a:lstStyle/>
          <a:p>
            <a:pPr algn="ctr"/>
            <a:r>
              <a:rPr lang="en-US" sz="4800" b="1" dirty="0">
                <a:solidFill>
                  <a:srgbClr val="AA7510"/>
                </a:solidFill>
                <a:latin typeface="Filson Pro Heavy" panose="02000000000000000000" pitchFamily="2" charset="77"/>
              </a:rPr>
              <a:t>Responsive Reading</a:t>
            </a:r>
          </a:p>
        </p:txBody>
      </p:sp>
      <p:sp>
        <p:nvSpPr>
          <p:cNvPr id="3" name="TextBox 2">
            <a:extLst>
              <a:ext uri="{FF2B5EF4-FFF2-40B4-BE49-F238E27FC236}">
                <a16:creationId xmlns:a16="http://schemas.microsoft.com/office/drawing/2014/main" id="{5D73555E-7B85-31B8-304C-A7D3025A6F9D}"/>
              </a:ext>
            </a:extLst>
          </p:cNvPr>
          <p:cNvSpPr txBox="1"/>
          <p:nvPr/>
        </p:nvSpPr>
        <p:spPr>
          <a:xfrm>
            <a:off x="838200" y="1506022"/>
            <a:ext cx="10000343" cy="5017656"/>
          </a:xfrm>
          <a:prstGeom prst="rect">
            <a:avLst/>
          </a:prstGeom>
          <a:noFill/>
        </p:spPr>
        <p:txBody>
          <a:bodyPr wrap="square" rtlCol="0">
            <a:spAutoFit/>
          </a:bodyPr>
          <a:lstStyle/>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Leader:</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Come, Lord Jesus—as King.</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Come as the Savior who bears the name of the Lord.</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Leader:</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Come, Lord Jesus—as King.</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Come as the King who lived in humility to save his people from their sins.</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4000" dirty="0">
              <a:latin typeface="Filson Pro" panose="02000000000000000000" pitchFamily="2" charset="77"/>
            </a:endParaRPr>
          </a:p>
        </p:txBody>
      </p:sp>
      <p:pic>
        <p:nvPicPr>
          <p:cNvPr id="4" name="Picture 3" descr="Icon&#10;&#10;Description automatically generated">
            <a:extLst>
              <a:ext uri="{FF2B5EF4-FFF2-40B4-BE49-F238E27FC236}">
                <a16:creationId xmlns:a16="http://schemas.microsoft.com/office/drawing/2014/main" id="{89FD5435-FCC3-8E6C-4A6F-2D6CB7E5A250}"/>
              </a:ext>
            </a:extLst>
          </p:cNvPr>
          <p:cNvPicPr>
            <a:picLocks noChangeAspect="1"/>
          </p:cNvPicPr>
          <p:nvPr/>
        </p:nvPicPr>
        <p:blipFill>
          <a:blip r:embed="rId2"/>
          <a:stretch>
            <a:fillRect/>
          </a:stretch>
        </p:blipFill>
        <p:spPr>
          <a:xfrm>
            <a:off x="9858828" y="-44141"/>
            <a:ext cx="1959429" cy="1959429"/>
          </a:xfrm>
          <a:prstGeom prst="rect">
            <a:avLst/>
          </a:prstGeom>
        </p:spPr>
      </p:pic>
    </p:spTree>
    <p:extLst>
      <p:ext uri="{BB962C8B-B14F-4D97-AF65-F5344CB8AC3E}">
        <p14:creationId xmlns:p14="http://schemas.microsoft.com/office/powerpoint/2010/main" val="2112109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BD928-1DB7-7828-B008-16B8FDDE24EC}"/>
              </a:ext>
            </a:extLst>
          </p:cNvPr>
          <p:cNvSpPr txBox="1"/>
          <p:nvPr/>
        </p:nvSpPr>
        <p:spPr>
          <a:xfrm>
            <a:off x="682171" y="370668"/>
            <a:ext cx="10958286" cy="6006068"/>
          </a:xfrm>
          <a:prstGeom prst="rect">
            <a:avLst/>
          </a:prstGeom>
          <a:noFill/>
        </p:spPr>
        <p:txBody>
          <a:bodyPr wrap="square">
            <a:spAutoFit/>
          </a:bodyPr>
          <a:lstStyle/>
          <a:p>
            <a:pPr marL="0" marR="0">
              <a:lnSpc>
                <a:spcPct val="115000"/>
              </a:lnSpc>
              <a:spcBef>
                <a:spcPts val="0"/>
              </a:spcBef>
              <a:spcAft>
                <a:spcPts val="0"/>
              </a:spcAft>
            </a:pP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Lead</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er:</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Come, Lord Jesus—as King.</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Come in gentleness to calm our hearts and comfort us in times of anxiety.</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Come, Lord Jesus—as King.</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Come with your peace that guards our hearts and minds.</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Come, Lord Jesus—as King.</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id="{E98DFC92-EA4D-3A2F-50D4-E74717981640}"/>
              </a:ext>
            </a:extLst>
          </p:cNvPr>
          <p:cNvPicPr>
            <a:picLocks noChangeAspect="1"/>
          </p:cNvPicPr>
          <p:nvPr/>
        </p:nvPicPr>
        <p:blipFill>
          <a:blip r:embed="rId3"/>
          <a:stretch>
            <a:fillRect/>
          </a:stretch>
        </p:blipFill>
        <p:spPr>
          <a:xfrm>
            <a:off x="9858828" y="-44141"/>
            <a:ext cx="1959429" cy="1959429"/>
          </a:xfrm>
          <a:prstGeom prst="rect">
            <a:avLst/>
          </a:prstGeom>
        </p:spPr>
      </p:pic>
    </p:spTree>
    <p:extLst>
      <p:ext uri="{BB962C8B-B14F-4D97-AF65-F5344CB8AC3E}">
        <p14:creationId xmlns:p14="http://schemas.microsoft.com/office/powerpoint/2010/main" val="1231532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BD928-1DB7-7828-B008-16B8FDDE24EC}"/>
              </a:ext>
            </a:extLst>
          </p:cNvPr>
          <p:cNvSpPr txBox="1"/>
          <p:nvPr/>
        </p:nvSpPr>
        <p:spPr>
          <a:xfrm>
            <a:off x="682171" y="370668"/>
            <a:ext cx="10958286" cy="3528530"/>
          </a:xfrm>
          <a:prstGeom prst="rect">
            <a:avLst/>
          </a:prstGeom>
          <a:noFill/>
        </p:spPr>
        <p:txBody>
          <a:bodyPr wrap="square">
            <a:spAutoFit/>
          </a:bodyPr>
          <a:lstStyle/>
          <a:p>
            <a:pPr marL="0" marR="0">
              <a:lnSpc>
                <a:spcPct val="115000"/>
              </a:lnSpc>
              <a:spcBef>
                <a:spcPts val="0"/>
              </a:spcBef>
              <a:spcAft>
                <a:spcPts val="0"/>
              </a:spcAft>
            </a:pP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Come be exalted and draw the lost and lonely</a:t>
            </a:r>
            <a:b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b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to your peace.</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Come, Lord Jesus—as King.</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Come let us walk in the light of the Lord.</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p:txBody>
      </p:sp>
      <p:pic>
        <p:nvPicPr>
          <p:cNvPr id="2" name="Picture 1" descr="Icon&#10;&#10;Description automatically generated">
            <a:extLst>
              <a:ext uri="{FF2B5EF4-FFF2-40B4-BE49-F238E27FC236}">
                <a16:creationId xmlns:a16="http://schemas.microsoft.com/office/drawing/2014/main" id="{F9C2EE1D-5D0C-352B-45B9-47A2BE8DA84E}"/>
              </a:ext>
            </a:extLst>
          </p:cNvPr>
          <p:cNvPicPr>
            <a:picLocks noChangeAspect="1"/>
          </p:cNvPicPr>
          <p:nvPr/>
        </p:nvPicPr>
        <p:blipFill>
          <a:blip r:embed="rId3"/>
          <a:stretch>
            <a:fillRect/>
          </a:stretch>
        </p:blipFill>
        <p:spPr>
          <a:xfrm>
            <a:off x="9858828" y="-44141"/>
            <a:ext cx="1959429" cy="1959429"/>
          </a:xfrm>
          <a:prstGeom prst="rect">
            <a:avLst/>
          </a:prstGeom>
        </p:spPr>
      </p:pic>
    </p:spTree>
    <p:extLst>
      <p:ext uri="{BB962C8B-B14F-4D97-AF65-F5344CB8AC3E}">
        <p14:creationId xmlns:p14="http://schemas.microsoft.com/office/powerpoint/2010/main" val="3765054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4BE5-357A-07CF-F529-7780C0D5EACA}"/>
              </a:ext>
            </a:extLst>
          </p:cNvPr>
          <p:cNvSpPr>
            <a:spLocks noGrp="1"/>
          </p:cNvSpPr>
          <p:nvPr>
            <p:ph type="title"/>
          </p:nvPr>
        </p:nvSpPr>
        <p:spPr/>
        <p:txBody>
          <a:bodyPr/>
          <a:lstStyle/>
          <a:p>
            <a:pPr algn="ctr"/>
            <a:r>
              <a:rPr lang="en-US" sz="4800" b="1" dirty="0">
                <a:solidFill>
                  <a:srgbClr val="AA7510"/>
                </a:solidFill>
                <a:latin typeface="Filson Pro Heavy" panose="02000000000000000000" pitchFamily="2" charset="77"/>
              </a:rPr>
              <a:t>Title of Hymn</a:t>
            </a:r>
          </a:p>
        </p:txBody>
      </p:sp>
      <p:sp>
        <p:nvSpPr>
          <p:cNvPr id="3" name="TextBox 2">
            <a:extLst>
              <a:ext uri="{FF2B5EF4-FFF2-40B4-BE49-F238E27FC236}">
                <a16:creationId xmlns:a16="http://schemas.microsoft.com/office/drawing/2014/main" id="{5D73555E-7B85-31B8-304C-A7D3025A6F9D}"/>
              </a:ext>
            </a:extLst>
          </p:cNvPr>
          <p:cNvSpPr txBox="1"/>
          <p:nvPr/>
        </p:nvSpPr>
        <p:spPr>
          <a:xfrm>
            <a:off x="838200" y="1506022"/>
            <a:ext cx="10000343" cy="1815882"/>
          </a:xfrm>
          <a:prstGeom prst="rect">
            <a:avLst/>
          </a:prstGeom>
          <a:noFill/>
        </p:spPr>
        <p:txBody>
          <a:bodyPr wrap="square" rtlCol="0">
            <a:spAutoFit/>
          </a:bodyPr>
          <a:lstStyle/>
          <a:p>
            <a:r>
              <a:rPr lang="en-US" sz="2800" dirty="0">
                <a:latin typeface="Filson Pro" panose="02000000000000000000" pitchFamily="2" charset="77"/>
              </a:rPr>
              <a:t>Words of hymn here or purchased music to follow along.*</a:t>
            </a:r>
          </a:p>
          <a:p>
            <a:endParaRPr lang="en-US" sz="2800" dirty="0">
              <a:latin typeface="Filson Pro" panose="02000000000000000000" pitchFamily="2" charset="77"/>
            </a:endParaRPr>
          </a:p>
          <a:p>
            <a:endParaRPr lang="en-US" sz="2800" dirty="0">
              <a:latin typeface="Filson Pro" panose="02000000000000000000" pitchFamily="2" charset="77"/>
            </a:endParaRPr>
          </a:p>
          <a:p>
            <a:r>
              <a:rPr lang="en-US" sz="2800" dirty="0">
                <a:latin typeface="Filson Pro" panose="02000000000000000000" pitchFamily="2" charset="77"/>
              </a:rPr>
              <a:t>*Duplicate this slide for additional room and verses.</a:t>
            </a:r>
          </a:p>
        </p:txBody>
      </p:sp>
    </p:spTree>
    <p:extLst>
      <p:ext uri="{BB962C8B-B14F-4D97-AF65-F5344CB8AC3E}">
        <p14:creationId xmlns:p14="http://schemas.microsoft.com/office/powerpoint/2010/main" val="1285478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73555E-7B85-31B8-304C-A7D3025A6F9D}"/>
              </a:ext>
            </a:extLst>
          </p:cNvPr>
          <p:cNvSpPr txBox="1"/>
          <p:nvPr/>
        </p:nvSpPr>
        <p:spPr>
          <a:xfrm>
            <a:off x="838200" y="1506022"/>
            <a:ext cx="10000343" cy="1815882"/>
          </a:xfrm>
          <a:prstGeom prst="rect">
            <a:avLst/>
          </a:prstGeom>
          <a:noFill/>
        </p:spPr>
        <p:txBody>
          <a:bodyPr wrap="square" rtlCol="0">
            <a:spAutoFit/>
          </a:bodyPr>
          <a:lstStyle/>
          <a:p>
            <a:r>
              <a:rPr lang="en-US" sz="2800" dirty="0">
                <a:latin typeface="Filson Pro" panose="02000000000000000000" pitchFamily="2" charset="77"/>
              </a:rPr>
              <a:t>Words of hymn here or purchased music to follow along.*</a:t>
            </a:r>
          </a:p>
          <a:p>
            <a:endParaRPr lang="en-US" sz="2800" dirty="0">
              <a:latin typeface="Filson Pro" panose="02000000000000000000" pitchFamily="2" charset="77"/>
            </a:endParaRPr>
          </a:p>
          <a:p>
            <a:endParaRPr lang="en-US" sz="2800" dirty="0">
              <a:latin typeface="Filson Pro" panose="02000000000000000000" pitchFamily="2" charset="77"/>
            </a:endParaRPr>
          </a:p>
          <a:p>
            <a:r>
              <a:rPr lang="en-US" sz="2800" dirty="0">
                <a:latin typeface="Filson Pro" panose="02000000000000000000" pitchFamily="2" charset="77"/>
              </a:rPr>
              <a:t>*Duplicate this slide for additional room and verses.</a:t>
            </a:r>
          </a:p>
        </p:txBody>
      </p:sp>
    </p:spTree>
    <p:extLst>
      <p:ext uri="{BB962C8B-B14F-4D97-AF65-F5344CB8AC3E}">
        <p14:creationId xmlns:p14="http://schemas.microsoft.com/office/powerpoint/2010/main" val="336683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E76C5-0498-8ECD-99A2-5AA54F383920}"/>
              </a:ext>
            </a:extLst>
          </p:cNvPr>
          <p:cNvSpPr>
            <a:spLocks noGrp="1"/>
          </p:cNvSpPr>
          <p:nvPr>
            <p:ph type="title"/>
          </p:nvPr>
        </p:nvSpPr>
        <p:spPr>
          <a:xfrm>
            <a:off x="838200" y="3287499"/>
            <a:ext cx="10515600" cy="2561756"/>
          </a:xfrm>
        </p:spPr>
        <p:txBody>
          <a:bodyPr/>
          <a:lstStyle/>
          <a:p>
            <a:pPr algn="ctr"/>
            <a:r>
              <a:rPr lang="en-US" sz="7200" b="1" dirty="0">
                <a:solidFill>
                  <a:srgbClr val="AA7510"/>
                </a:solidFill>
                <a:effectLst>
                  <a:outerShdw blurRad="50800" dist="38100" dir="2700000" algn="tl" rotWithShape="0">
                    <a:prstClr val="black">
                      <a:alpha val="40000"/>
                    </a:prstClr>
                  </a:outerShdw>
                </a:effectLst>
                <a:latin typeface="Filson Pro Heavy" panose="02000000000000000000" pitchFamily="2" charset="77"/>
                <a:ea typeface="Times New Roman" panose="02020603050405020304" pitchFamily="18" charset="0"/>
                <a:cs typeface="Times New Roman" panose="02020603050405020304" pitchFamily="18" charset="0"/>
              </a:rPr>
              <a:t>Come, Lord Jesus</a:t>
            </a:r>
            <a:br>
              <a:rPr lang="en-US" sz="7200" b="1" dirty="0">
                <a:solidFill>
                  <a:srgbClr val="AA7510"/>
                </a:solidFill>
                <a:effectLst>
                  <a:outerShdw blurRad="50800" dist="38100" dir="2700000" algn="tl" rotWithShape="0">
                    <a:prstClr val="black">
                      <a:alpha val="40000"/>
                    </a:prstClr>
                  </a:outerShdw>
                </a:effectLst>
                <a:latin typeface="Filson Pro Heavy" panose="02000000000000000000" pitchFamily="2" charset="77"/>
                <a:ea typeface="Times New Roman" panose="02020603050405020304" pitchFamily="18" charset="0"/>
                <a:cs typeface="Times New Roman" panose="02020603050405020304" pitchFamily="18" charset="0"/>
              </a:rPr>
            </a:br>
            <a:r>
              <a:rPr lang="en-US" sz="6600" dirty="0">
                <a:effectLst>
                  <a:outerShdw blurRad="50800" dist="38100" dir="2700000" algn="tl" rotWithShape="0">
                    <a:prstClr val="black">
                      <a:alpha val="40000"/>
                    </a:prstClr>
                  </a:outerShdw>
                </a:effectLst>
                <a:latin typeface="Filson Pro Medium" panose="02000000000000000000" pitchFamily="2" charset="77"/>
                <a:ea typeface="Times New Roman" panose="02020603050405020304" pitchFamily="18" charset="0"/>
                <a:cs typeface="Times New Roman" panose="02020603050405020304" pitchFamily="18" charset="0"/>
              </a:rPr>
              <a:t>—as Judge</a:t>
            </a:r>
            <a:br>
              <a:rPr lang="en-US" sz="5400" dirty="0">
                <a:solidFill>
                  <a:srgbClr val="AA7510"/>
                </a:solidFill>
                <a:effectLst/>
                <a:latin typeface="Arial" panose="020B0604020202020204" pitchFamily="34" charset="0"/>
                <a:ea typeface="Arial" panose="020B0604020202020204" pitchFamily="34" charset="0"/>
              </a:rPr>
            </a:br>
            <a:endParaRPr lang="en-US" sz="6000" b="1" dirty="0">
              <a:solidFill>
                <a:srgbClr val="AA7510"/>
              </a:solidFill>
              <a:effectLst>
                <a:outerShdw blurRad="50800" dist="38100" dir="2700000" algn="tl" rotWithShape="0">
                  <a:prstClr val="black">
                    <a:alpha val="40000"/>
                  </a:prstClr>
                </a:outerShdw>
              </a:effectLst>
              <a:latin typeface="Filson Pro" panose="02000000000000000000" pitchFamily="2" charset="77"/>
            </a:endParaRPr>
          </a:p>
        </p:txBody>
      </p:sp>
      <p:pic>
        <p:nvPicPr>
          <p:cNvPr id="4" name="Picture 3" descr="Icon&#10;&#10;Description automatically generated">
            <a:extLst>
              <a:ext uri="{FF2B5EF4-FFF2-40B4-BE49-F238E27FC236}">
                <a16:creationId xmlns:a16="http://schemas.microsoft.com/office/drawing/2014/main" id="{4A4C38B2-BA78-5537-6058-9983E1C601E2}"/>
              </a:ext>
            </a:extLst>
          </p:cNvPr>
          <p:cNvPicPr>
            <a:picLocks noChangeAspect="1"/>
          </p:cNvPicPr>
          <p:nvPr/>
        </p:nvPicPr>
        <p:blipFill>
          <a:blip r:embed="rId2"/>
          <a:stretch>
            <a:fillRect/>
          </a:stretch>
        </p:blipFill>
        <p:spPr>
          <a:xfrm>
            <a:off x="4724400" y="544299"/>
            <a:ext cx="2743200" cy="2743200"/>
          </a:xfrm>
          <a:prstGeom prst="rect">
            <a:avLst/>
          </a:prstGeom>
        </p:spPr>
      </p:pic>
    </p:spTree>
    <p:extLst>
      <p:ext uri="{BB962C8B-B14F-4D97-AF65-F5344CB8AC3E}">
        <p14:creationId xmlns:p14="http://schemas.microsoft.com/office/powerpoint/2010/main" val="501823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DC268-AC65-A963-D0B6-31D2374CD6F0}"/>
              </a:ext>
            </a:extLst>
          </p:cNvPr>
          <p:cNvSpPr>
            <a:spLocks noGrp="1"/>
          </p:cNvSpPr>
          <p:nvPr>
            <p:ph type="title"/>
          </p:nvPr>
        </p:nvSpPr>
        <p:spPr>
          <a:xfrm>
            <a:off x="838200" y="365125"/>
            <a:ext cx="10515600" cy="2247446"/>
          </a:xfrm>
        </p:spPr>
        <p:txBody>
          <a:bodyPr/>
          <a:lstStyle/>
          <a:p>
            <a:r>
              <a:rPr lang="en-US" b="1" dirty="0">
                <a:solidFill>
                  <a:srgbClr val="00A8AA"/>
                </a:solidFill>
                <a:latin typeface="Filson Pro" panose="02000000000000000000" pitchFamily="2" charset="77"/>
              </a:rPr>
              <a:t>OPTIONAL: </a:t>
            </a:r>
            <a:br>
              <a:rPr lang="en-US" dirty="0">
                <a:latin typeface="Filson Pro Book" panose="02000000000000000000" pitchFamily="2" charset="77"/>
              </a:rPr>
            </a:br>
            <a:br>
              <a:rPr lang="en-US" dirty="0">
                <a:latin typeface="Filson Pro Book" panose="02000000000000000000" pitchFamily="2" charset="77"/>
              </a:rPr>
            </a:br>
            <a:r>
              <a:rPr lang="en-US" dirty="0">
                <a:solidFill>
                  <a:srgbClr val="00A8AA"/>
                </a:solidFill>
                <a:latin typeface="Filson Pro Book" panose="02000000000000000000" pitchFamily="2" charset="77"/>
              </a:rPr>
              <a:t>Embed video into slide</a:t>
            </a:r>
          </a:p>
        </p:txBody>
      </p:sp>
    </p:spTree>
    <p:extLst>
      <p:ext uri="{BB962C8B-B14F-4D97-AF65-F5344CB8AC3E}">
        <p14:creationId xmlns:p14="http://schemas.microsoft.com/office/powerpoint/2010/main" val="2951846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4BE5-357A-07CF-F529-7780C0D5EACA}"/>
              </a:ext>
            </a:extLst>
          </p:cNvPr>
          <p:cNvSpPr>
            <a:spLocks noGrp="1"/>
          </p:cNvSpPr>
          <p:nvPr>
            <p:ph type="title"/>
          </p:nvPr>
        </p:nvSpPr>
        <p:spPr/>
        <p:txBody>
          <a:bodyPr/>
          <a:lstStyle/>
          <a:p>
            <a:pPr algn="ctr"/>
            <a:r>
              <a:rPr lang="en-US" sz="4800" b="1" dirty="0">
                <a:solidFill>
                  <a:srgbClr val="AA7510"/>
                </a:solidFill>
                <a:latin typeface="Filson Pro Heavy" panose="02000000000000000000" pitchFamily="2" charset="77"/>
              </a:rPr>
              <a:t>Responsive Reading</a:t>
            </a:r>
          </a:p>
        </p:txBody>
      </p:sp>
      <p:sp>
        <p:nvSpPr>
          <p:cNvPr id="3" name="TextBox 2">
            <a:extLst>
              <a:ext uri="{FF2B5EF4-FFF2-40B4-BE49-F238E27FC236}">
                <a16:creationId xmlns:a16="http://schemas.microsoft.com/office/drawing/2014/main" id="{5D73555E-7B85-31B8-304C-A7D3025A6F9D}"/>
              </a:ext>
            </a:extLst>
          </p:cNvPr>
          <p:cNvSpPr txBox="1"/>
          <p:nvPr/>
        </p:nvSpPr>
        <p:spPr>
          <a:xfrm>
            <a:off x="838200" y="1506022"/>
            <a:ext cx="10000343" cy="5017720"/>
          </a:xfrm>
          <a:prstGeom prst="rect">
            <a:avLst/>
          </a:prstGeom>
          <a:noFill/>
        </p:spPr>
        <p:txBody>
          <a:bodyPr wrap="square" rtlCol="0">
            <a:spAutoFit/>
          </a:bodyPr>
          <a:lstStyle/>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Come, Lord Jesus—as Judge.</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Come find us with repentant hearts, ready for your salvation.</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Come, Lord Jesus—as Judge.</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Come find us washed clean with the waters of Baptism, forgiven and renewed.</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5400" dirty="0">
              <a:latin typeface="Filson Pro" panose="02000000000000000000" pitchFamily="2" charset="77"/>
            </a:endParaRPr>
          </a:p>
        </p:txBody>
      </p:sp>
      <p:pic>
        <p:nvPicPr>
          <p:cNvPr id="4" name="Picture 3" descr="Icon&#10;&#10;Description automatically generated">
            <a:extLst>
              <a:ext uri="{FF2B5EF4-FFF2-40B4-BE49-F238E27FC236}">
                <a16:creationId xmlns:a16="http://schemas.microsoft.com/office/drawing/2014/main" id="{6C496F3B-5283-A316-7A08-CCE0DB44D442}"/>
              </a:ext>
            </a:extLst>
          </p:cNvPr>
          <p:cNvPicPr>
            <a:picLocks noChangeAspect="1"/>
          </p:cNvPicPr>
          <p:nvPr/>
        </p:nvPicPr>
        <p:blipFill>
          <a:blip r:embed="rId2"/>
          <a:stretch>
            <a:fillRect/>
          </a:stretch>
        </p:blipFill>
        <p:spPr>
          <a:xfrm>
            <a:off x="9821352" y="10715"/>
            <a:ext cx="2034382" cy="2034382"/>
          </a:xfrm>
          <a:prstGeom prst="rect">
            <a:avLst/>
          </a:prstGeom>
        </p:spPr>
      </p:pic>
    </p:spTree>
    <p:extLst>
      <p:ext uri="{BB962C8B-B14F-4D97-AF65-F5344CB8AC3E}">
        <p14:creationId xmlns:p14="http://schemas.microsoft.com/office/powerpoint/2010/main" val="4243531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73555E-7B85-31B8-304C-A7D3025A6F9D}"/>
              </a:ext>
            </a:extLst>
          </p:cNvPr>
          <p:cNvSpPr txBox="1"/>
          <p:nvPr/>
        </p:nvSpPr>
        <p:spPr>
          <a:xfrm>
            <a:off x="954314" y="356412"/>
            <a:ext cx="10000343" cy="6501588"/>
          </a:xfrm>
          <a:prstGeom prst="rect">
            <a:avLst/>
          </a:prstGeom>
          <a:noFill/>
        </p:spPr>
        <p:txBody>
          <a:bodyPr wrap="square" rtlCol="0">
            <a:spAutoFit/>
          </a:bodyPr>
          <a:lstStyle/>
          <a:p>
            <a:pPr marL="0" marR="0">
              <a:lnSpc>
                <a:spcPct val="115000"/>
              </a:lnSpc>
              <a:spcBef>
                <a:spcPts val="0"/>
              </a:spcBef>
              <a:spcAft>
                <a:spcPts val="0"/>
              </a:spcAft>
            </a:pP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Come, Lord Jesus—as Judge.</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Come with righteousness to judge with perfect justice.</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Come, Lord Jesus—as Judge.</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Come with your banner of holiness that unites your people in grace.</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Come, Lord Jesus—as Judge.</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id="{286E3DEA-DDD5-1440-0C94-76FE04ECF9B1}"/>
              </a:ext>
            </a:extLst>
          </p:cNvPr>
          <p:cNvPicPr>
            <a:picLocks noChangeAspect="1"/>
          </p:cNvPicPr>
          <p:nvPr/>
        </p:nvPicPr>
        <p:blipFill>
          <a:blip r:embed="rId2"/>
          <a:stretch>
            <a:fillRect/>
          </a:stretch>
        </p:blipFill>
        <p:spPr>
          <a:xfrm>
            <a:off x="9821352" y="10715"/>
            <a:ext cx="2034382" cy="2034382"/>
          </a:xfrm>
          <a:prstGeom prst="rect">
            <a:avLst/>
          </a:prstGeom>
        </p:spPr>
      </p:pic>
    </p:spTree>
    <p:extLst>
      <p:ext uri="{BB962C8B-B14F-4D97-AF65-F5344CB8AC3E}">
        <p14:creationId xmlns:p14="http://schemas.microsoft.com/office/powerpoint/2010/main" val="389699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E76C5-0498-8ECD-99A2-5AA54F383920}"/>
              </a:ext>
            </a:extLst>
          </p:cNvPr>
          <p:cNvSpPr>
            <a:spLocks noGrp="1"/>
          </p:cNvSpPr>
          <p:nvPr>
            <p:ph type="title"/>
          </p:nvPr>
        </p:nvSpPr>
        <p:spPr>
          <a:xfrm>
            <a:off x="838200" y="1357101"/>
            <a:ext cx="10515600" cy="1325563"/>
          </a:xfrm>
        </p:spPr>
        <p:txBody>
          <a:bodyPr/>
          <a:lstStyle/>
          <a:p>
            <a:pPr algn="ctr"/>
            <a:r>
              <a:rPr lang="en-US" sz="7200" b="1" dirty="0">
                <a:solidFill>
                  <a:srgbClr val="AA7510"/>
                </a:solidFill>
                <a:effectLst>
                  <a:outerShdw blurRad="50800" dist="38100" dir="2700000" algn="tl" rotWithShape="0">
                    <a:prstClr val="black">
                      <a:alpha val="40000"/>
                    </a:prstClr>
                  </a:outerShdw>
                </a:effectLst>
                <a:latin typeface="Filson Pro" panose="02000000000000000000" pitchFamily="2" charset="77"/>
              </a:rPr>
              <a:t>Advent</a:t>
            </a:r>
            <a:endParaRPr lang="en-US" sz="6000" b="1" dirty="0">
              <a:solidFill>
                <a:srgbClr val="AA7510"/>
              </a:solidFill>
              <a:effectLst>
                <a:outerShdw blurRad="50800" dist="38100" dir="2700000" algn="tl" rotWithShape="0">
                  <a:prstClr val="black">
                    <a:alpha val="40000"/>
                  </a:prstClr>
                </a:outerShdw>
              </a:effectLst>
              <a:latin typeface="Filson Pro" panose="02000000000000000000" pitchFamily="2" charset="77"/>
            </a:endParaRPr>
          </a:p>
        </p:txBody>
      </p:sp>
      <p:sp>
        <p:nvSpPr>
          <p:cNvPr id="3" name="TextBox 2">
            <a:extLst>
              <a:ext uri="{FF2B5EF4-FFF2-40B4-BE49-F238E27FC236}">
                <a16:creationId xmlns:a16="http://schemas.microsoft.com/office/drawing/2014/main" id="{75D17764-87BE-B59D-4643-2AE843CCCE9C}"/>
              </a:ext>
            </a:extLst>
          </p:cNvPr>
          <p:cNvSpPr txBox="1"/>
          <p:nvPr/>
        </p:nvSpPr>
        <p:spPr>
          <a:xfrm>
            <a:off x="1422401" y="3298174"/>
            <a:ext cx="9390742" cy="2369880"/>
          </a:xfrm>
          <a:prstGeom prst="rect">
            <a:avLst/>
          </a:prstGeom>
          <a:noFill/>
        </p:spPr>
        <p:txBody>
          <a:bodyPr wrap="square" rtlCol="0">
            <a:spAutoFit/>
          </a:bodyPr>
          <a:lstStyle/>
          <a:p>
            <a:r>
              <a:rPr lang="en-US" sz="3600" b="1" dirty="0">
                <a:solidFill>
                  <a:srgbClr val="202124"/>
                </a:solidFill>
                <a:effectLst/>
                <a:latin typeface="Filson Pro Black" panose="02000000000000000000" pitchFamily="2" charset="77"/>
              </a:rPr>
              <a:t>WHAT IS IT?</a:t>
            </a:r>
          </a:p>
          <a:p>
            <a:r>
              <a:rPr lang="en-US" sz="2800" b="0" i="0" dirty="0">
                <a:solidFill>
                  <a:srgbClr val="202124"/>
                </a:solidFill>
                <a:effectLst/>
                <a:latin typeface="Roboto" panose="02000000000000000000" pitchFamily="2" charset="0"/>
              </a:rPr>
              <a:t>(from Latin adventus, “coming”), in the Christian church calendar, </a:t>
            </a:r>
            <a:r>
              <a:rPr lang="en-US" sz="2800" b="1" i="0" dirty="0">
                <a:solidFill>
                  <a:srgbClr val="202124"/>
                </a:solidFill>
                <a:effectLst/>
                <a:latin typeface="Roboto" panose="02000000000000000000" pitchFamily="2" charset="0"/>
              </a:rPr>
              <a:t>the period of preparation for the celebration of the birth of Jesus Christ at Christmas and also of preparation for the Second Coming of Christ</a:t>
            </a:r>
            <a:endParaRPr lang="en-US" sz="2800" dirty="0"/>
          </a:p>
        </p:txBody>
      </p:sp>
    </p:spTree>
    <p:extLst>
      <p:ext uri="{BB962C8B-B14F-4D97-AF65-F5344CB8AC3E}">
        <p14:creationId xmlns:p14="http://schemas.microsoft.com/office/powerpoint/2010/main" val="1276586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FC9A9A-8CE7-D49A-8819-CE4AC40999C8}"/>
              </a:ext>
            </a:extLst>
          </p:cNvPr>
          <p:cNvSpPr txBox="1"/>
          <p:nvPr/>
        </p:nvSpPr>
        <p:spPr>
          <a:xfrm>
            <a:off x="870856" y="845046"/>
            <a:ext cx="10885715" cy="4019434"/>
          </a:xfrm>
          <a:prstGeom prst="rect">
            <a:avLst/>
          </a:prstGeom>
          <a:noFill/>
        </p:spPr>
        <p:txBody>
          <a:bodyPr wrap="square">
            <a:spAutoFit/>
          </a:bodyPr>
          <a:lstStyle/>
          <a:p>
            <a:pPr marL="0" marR="0">
              <a:lnSpc>
                <a:spcPct val="115000"/>
              </a:lnSpc>
              <a:spcBef>
                <a:spcPts val="0"/>
              </a:spcBef>
              <a:spcAft>
                <a:spcPts val="0"/>
              </a:spcAft>
            </a:pPr>
            <a:r>
              <a:rPr lang="en-US" sz="32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32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3200" b="1" dirty="0">
                <a:effectLst/>
                <a:latin typeface="Filson Pro" panose="02000000000000000000" pitchFamily="2" charset="77"/>
                <a:ea typeface="Times New Roman" panose="02020603050405020304" pitchFamily="18" charset="0"/>
                <a:cs typeface="Times New Roman" panose="02020603050405020304" pitchFamily="18" charset="0"/>
              </a:rPr>
              <a:t>Come find us living in peace with all </a:t>
            </a:r>
            <a:br>
              <a:rPr lang="en-US" sz="3200" b="1" dirty="0">
                <a:effectLst/>
                <a:latin typeface="Filson Pro" panose="02000000000000000000" pitchFamily="2" charset="77"/>
                <a:ea typeface="Times New Roman" panose="02020603050405020304" pitchFamily="18" charset="0"/>
                <a:cs typeface="Times New Roman" panose="02020603050405020304" pitchFamily="18" charset="0"/>
              </a:rPr>
            </a:br>
            <a:r>
              <a:rPr lang="en-US" sz="3200" b="1" dirty="0">
                <a:effectLst/>
                <a:latin typeface="Filson Pro" panose="02000000000000000000" pitchFamily="2" charset="77"/>
                <a:ea typeface="Times New Roman" panose="02020603050405020304" pitchFamily="18" charset="0"/>
                <a:cs typeface="Times New Roman" panose="02020603050405020304" pitchFamily="18" charset="0"/>
              </a:rPr>
              <a:t>people for your glory.</a:t>
            </a:r>
            <a:endParaRPr lang="en-US" sz="3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32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3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3200" b="1" dirty="0">
                <a:latin typeface="Filson Pro" panose="02000000000000000000" pitchFamily="2" charset="77"/>
                <a:ea typeface="Times New Roman" panose="02020603050405020304" pitchFamily="18" charset="0"/>
                <a:cs typeface="Times New Roman" panose="02020603050405020304" pitchFamily="18" charset="0"/>
              </a:rPr>
              <a:t>L</a:t>
            </a:r>
            <a:r>
              <a:rPr lang="en-US" sz="3200" b="1" dirty="0">
                <a:effectLst/>
                <a:latin typeface="Filson Pro" panose="02000000000000000000" pitchFamily="2" charset="77"/>
                <a:ea typeface="Times New Roman" panose="02020603050405020304" pitchFamily="18" charset="0"/>
                <a:cs typeface="Times New Roman" panose="02020603050405020304" pitchFamily="18" charset="0"/>
              </a:rPr>
              <a:t>eader:</a:t>
            </a:r>
            <a:r>
              <a:rPr lang="en-US" sz="3200" dirty="0">
                <a:effectLst/>
                <a:latin typeface="Filson Pro" panose="02000000000000000000" pitchFamily="2" charset="77"/>
                <a:ea typeface="Times New Roman" panose="02020603050405020304" pitchFamily="18" charset="0"/>
                <a:cs typeface="Times New Roman" panose="02020603050405020304" pitchFamily="18" charset="0"/>
              </a:rPr>
              <a:t> Come, Lord Jesus—as Judge.</a:t>
            </a:r>
            <a:endParaRPr lang="en-US" sz="3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3200"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3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32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32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3200" b="1" dirty="0">
                <a:effectLst/>
                <a:latin typeface="Filson Pro" panose="02000000000000000000" pitchFamily="2" charset="77"/>
                <a:ea typeface="Times New Roman" panose="02020603050405020304" pitchFamily="18" charset="0"/>
                <a:cs typeface="Times New Roman" panose="02020603050405020304" pitchFamily="18" charset="0"/>
              </a:rPr>
              <a:t>Come! We are filled with hope and peace because we are judged on the works of Jesus</a:t>
            </a:r>
            <a:r>
              <a:rPr lang="en-US" sz="3200" dirty="0">
                <a:effectLst/>
                <a:latin typeface="Filson Pro" panose="02000000000000000000" pitchFamily="2" charset="77"/>
                <a:ea typeface="Times New Roman" panose="02020603050405020304" pitchFamily="18" charset="0"/>
                <a:cs typeface="Times New Roman" panose="02020603050405020304" pitchFamily="18" charset="0"/>
              </a:rPr>
              <a:t>.</a:t>
            </a:r>
            <a:endParaRPr lang="en-US" sz="3200" dirty="0">
              <a:effectLst/>
              <a:latin typeface="Arial" panose="020B0604020202020204" pitchFamily="34" charset="0"/>
              <a:ea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1BF23CF0-41B9-56BA-7192-D108759F1E45}"/>
              </a:ext>
            </a:extLst>
          </p:cNvPr>
          <p:cNvPicPr>
            <a:picLocks noChangeAspect="1"/>
          </p:cNvPicPr>
          <p:nvPr/>
        </p:nvPicPr>
        <p:blipFill>
          <a:blip r:embed="rId2"/>
          <a:stretch>
            <a:fillRect/>
          </a:stretch>
        </p:blipFill>
        <p:spPr>
          <a:xfrm>
            <a:off x="9821352" y="10715"/>
            <a:ext cx="2034382" cy="2034382"/>
          </a:xfrm>
          <a:prstGeom prst="rect">
            <a:avLst/>
          </a:prstGeom>
        </p:spPr>
      </p:pic>
    </p:spTree>
    <p:extLst>
      <p:ext uri="{BB962C8B-B14F-4D97-AF65-F5344CB8AC3E}">
        <p14:creationId xmlns:p14="http://schemas.microsoft.com/office/powerpoint/2010/main" val="56999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4BE5-357A-07CF-F529-7780C0D5EACA}"/>
              </a:ext>
            </a:extLst>
          </p:cNvPr>
          <p:cNvSpPr>
            <a:spLocks noGrp="1"/>
          </p:cNvSpPr>
          <p:nvPr>
            <p:ph type="title"/>
          </p:nvPr>
        </p:nvSpPr>
        <p:spPr/>
        <p:txBody>
          <a:bodyPr/>
          <a:lstStyle/>
          <a:p>
            <a:pPr algn="ctr"/>
            <a:r>
              <a:rPr lang="en-US" sz="4800" b="1" dirty="0">
                <a:solidFill>
                  <a:srgbClr val="AA7510"/>
                </a:solidFill>
                <a:latin typeface="Filson Pro Heavy" panose="02000000000000000000" pitchFamily="2" charset="77"/>
              </a:rPr>
              <a:t>Title of Hymn</a:t>
            </a:r>
          </a:p>
        </p:txBody>
      </p:sp>
      <p:sp>
        <p:nvSpPr>
          <p:cNvPr id="3" name="TextBox 2">
            <a:extLst>
              <a:ext uri="{FF2B5EF4-FFF2-40B4-BE49-F238E27FC236}">
                <a16:creationId xmlns:a16="http://schemas.microsoft.com/office/drawing/2014/main" id="{5D73555E-7B85-31B8-304C-A7D3025A6F9D}"/>
              </a:ext>
            </a:extLst>
          </p:cNvPr>
          <p:cNvSpPr txBox="1"/>
          <p:nvPr/>
        </p:nvSpPr>
        <p:spPr>
          <a:xfrm>
            <a:off x="838200" y="1506022"/>
            <a:ext cx="10000343" cy="1815882"/>
          </a:xfrm>
          <a:prstGeom prst="rect">
            <a:avLst/>
          </a:prstGeom>
          <a:noFill/>
        </p:spPr>
        <p:txBody>
          <a:bodyPr wrap="square" rtlCol="0">
            <a:spAutoFit/>
          </a:bodyPr>
          <a:lstStyle/>
          <a:p>
            <a:r>
              <a:rPr lang="en-US" sz="2800" dirty="0">
                <a:latin typeface="Filson Pro" panose="02000000000000000000" pitchFamily="2" charset="77"/>
              </a:rPr>
              <a:t>Words of hymn here or purchased music to follow along.*</a:t>
            </a:r>
          </a:p>
          <a:p>
            <a:endParaRPr lang="en-US" sz="2800" dirty="0">
              <a:latin typeface="Filson Pro" panose="02000000000000000000" pitchFamily="2" charset="77"/>
            </a:endParaRPr>
          </a:p>
          <a:p>
            <a:endParaRPr lang="en-US" sz="2800" dirty="0">
              <a:latin typeface="Filson Pro" panose="02000000000000000000" pitchFamily="2" charset="77"/>
            </a:endParaRPr>
          </a:p>
          <a:p>
            <a:r>
              <a:rPr lang="en-US" sz="2800" dirty="0">
                <a:latin typeface="Filson Pro" panose="02000000000000000000" pitchFamily="2" charset="77"/>
              </a:rPr>
              <a:t>*Duplicate this slide for additional room and verses.</a:t>
            </a:r>
          </a:p>
        </p:txBody>
      </p:sp>
    </p:spTree>
    <p:extLst>
      <p:ext uri="{BB962C8B-B14F-4D97-AF65-F5344CB8AC3E}">
        <p14:creationId xmlns:p14="http://schemas.microsoft.com/office/powerpoint/2010/main" val="2247654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73555E-7B85-31B8-304C-A7D3025A6F9D}"/>
              </a:ext>
            </a:extLst>
          </p:cNvPr>
          <p:cNvSpPr txBox="1"/>
          <p:nvPr/>
        </p:nvSpPr>
        <p:spPr>
          <a:xfrm>
            <a:off x="838200" y="1506022"/>
            <a:ext cx="10000343" cy="1815882"/>
          </a:xfrm>
          <a:prstGeom prst="rect">
            <a:avLst/>
          </a:prstGeom>
          <a:noFill/>
        </p:spPr>
        <p:txBody>
          <a:bodyPr wrap="square" rtlCol="0">
            <a:spAutoFit/>
          </a:bodyPr>
          <a:lstStyle/>
          <a:p>
            <a:r>
              <a:rPr lang="en-US" sz="2800" dirty="0">
                <a:latin typeface="Filson Pro" panose="02000000000000000000" pitchFamily="2" charset="77"/>
              </a:rPr>
              <a:t>Words of hymn here or purchased music to follow along.*</a:t>
            </a:r>
          </a:p>
          <a:p>
            <a:endParaRPr lang="en-US" sz="2800" dirty="0">
              <a:latin typeface="Filson Pro" panose="02000000000000000000" pitchFamily="2" charset="77"/>
            </a:endParaRPr>
          </a:p>
          <a:p>
            <a:endParaRPr lang="en-US" sz="2800" dirty="0">
              <a:latin typeface="Filson Pro" panose="02000000000000000000" pitchFamily="2" charset="77"/>
            </a:endParaRPr>
          </a:p>
          <a:p>
            <a:r>
              <a:rPr lang="en-US" sz="2800" dirty="0">
                <a:latin typeface="Filson Pro" panose="02000000000000000000" pitchFamily="2" charset="77"/>
              </a:rPr>
              <a:t>*Duplicate this slide for additional room and verses.</a:t>
            </a:r>
          </a:p>
        </p:txBody>
      </p:sp>
    </p:spTree>
    <p:extLst>
      <p:ext uri="{BB962C8B-B14F-4D97-AF65-F5344CB8AC3E}">
        <p14:creationId xmlns:p14="http://schemas.microsoft.com/office/powerpoint/2010/main" val="2986269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E76C5-0498-8ECD-99A2-5AA54F383920}"/>
              </a:ext>
            </a:extLst>
          </p:cNvPr>
          <p:cNvSpPr>
            <a:spLocks noGrp="1"/>
          </p:cNvSpPr>
          <p:nvPr>
            <p:ph type="title"/>
          </p:nvPr>
        </p:nvSpPr>
        <p:spPr>
          <a:xfrm>
            <a:off x="838200" y="3287499"/>
            <a:ext cx="10515600" cy="2561756"/>
          </a:xfrm>
        </p:spPr>
        <p:txBody>
          <a:bodyPr/>
          <a:lstStyle/>
          <a:p>
            <a:pPr algn="ctr"/>
            <a:r>
              <a:rPr lang="en-US" sz="7200" b="1" dirty="0">
                <a:solidFill>
                  <a:srgbClr val="AA7510"/>
                </a:solidFill>
                <a:effectLst>
                  <a:outerShdw blurRad="50800" dist="38100" dir="2700000" algn="tl" rotWithShape="0">
                    <a:prstClr val="black">
                      <a:alpha val="40000"/>
                    </a:prstClr>
                  </a:outerShdw>
                </a:effectLst>
                <a:latin typeface="Filson Pro Heavy" panose="02000000000000000000" pitchFamily="2" charset="77"/>
                <a:ea typeface="Times New Roman" panose="02020603050405020304" pitchFamily="18" charset="0"/>
                <a:cs typeface="Times New Roman" panose="02020603050405020304" pitchFamily="18" charset="0"/>
              </a:rPr>
              <a:t>Come, Lord Jesus</a:t>
            </a:r>
            <a:br>
              <a:rPr lang="en-US" sz="7200" b="1" dirty="0">
                <a:solidFill>
                  <a:srgbClr val="AA7510"/>
                </a:solidFill>
                <a:effectLst>
                  <a:outerShdw blurRad="50800" dist="38100" dir="2700000" algn="tl" rotWithShape="0">
                    <a:prstClr val="black">
                      <a:alpha val="40000"/>
                    </a:prstClr>
                  </a:outerShdw>
                </a:effectLst>
                <a:latin typeface="Filson Pro Heavy" panose="02000000000000000000" pitchFamily="2" charset="77"/>
                <a:ea typeface="Times New Roman" panose="02020603050405020304" pitchFamily="18" charset="0"/>
                <a:cs typeface="Times New Roman" panose="02020603050405020304" pitchFamily="18" charset="0"/>
              </a:rPr>
            </a:br>
            <a:r>
              <a:rPr lang="en-US" sz="6600" dirty="0">
                <a:effectLst>
                  <a:outerShdw blurRad="50800" dist="38100" dir="2700000" algn="tl" rotWithShape="0">
                    <a:prstClr val="black">
                      <a:alpha val="40000"/>
                    </a:prstClr>
                  </a:outerShdw>
                </a:effectLst>
                <a:latin typeface="Filson Pro Medium" panose="02000000000000000000" pitchFamily="2" charset="77"/>
                <a:ea typeface="Times New Roman" panose="02020603050405020304" pitchFamily="18" charset="0"/>
                <a:cs typeface="Times New Roman" panose="02020603050405020304" pitchFamily="18" charset="0"/>
              </a:rPr>
              <a:t>—as Messiah</a:t>
            </a:r>
            <a:br>
              <a:rPr lang="en-US" sz="5400" dirty="0">
                <a:solidFill>
                  <a:srgbClr val="AA7510"/>
                </a:solidFill>
                <a:effectLst/>
                <a:latin typeface="Arial" panose="020B0604020202020204" pitchFamily="34" charset="0"/>
                <a:ea typeface="Arial" panose="020B0604020202020204" pitchFamily="34" charset="0"/>
              </a:rPr>
            </a:br>
            <a:endParaRPr lang="en-US" sz="6000" b="1" dirty="0">
              <a:solidFill>
                <a:srgbClr val="AA7510"/>
              </a:solidFill>
              <a:effectLst>
                <a:outerShdw blurRad="50800" dist="38100" dir="2700000" algn="tl" rotWithShape="0">
                  <a:prstClr val="black">
                    <a:alpha val="40000"/>
                  </a:prstClr>
                </a:outerShdw>
              </a:effectLst>
              <a:latin typeface="Filson Pro" panose="02000000000000000000" pitchFamily="2" charset="77"/>
            </a:endParaRPr>
          </a:p>
        </p:txBody>
      </p:sp>
      <p:pic>
        <p:nvPicPr>
          <p:cNvPr id="5" name="Picture 4" descr="Icon&#10;&#10;Description automatically generated">
            <a:extLst>
              <a:ext uri="{FF2B5EF4-FFF2-40B4-BE49-F238E27FC236}">
                <a16:creationId xmlns:a16="http://schemas.microsoft.com/office/drawing/2014/main" id="{8CB8259A-E98C-03A3-B46C-3027BEEA0715}"/>
              </a:ext>
            </a:extLst>
          </p:cNvPr>
          <p:cNvPicPr>
            <a:picLocks noChangeAspect="1"/>
          </p:cNvPicPr>
          <p:nvPr/>
        </p:nvPicPr>
        <p:blipFill>
          <a:blip r:embed="rId2"/>
          <a:stretch>
            <a:fillRect/>
          </a:stretch>
        </p:blipFill>
        <p:spPr>
          <a:xfrm>
            <a:off x="4724400" y="544299"/>
            <a:ext cx="2743200" cy="2743200"/>
          </a:xfrm>
          <a:prstGeom prst="rect">
            <a:avLst/>
          </a:prstGeom>
        </p:spPr>
      </p:pic>
    </p:spTree>
    <p:extLst>
      <p:ext uri="{BB962C8B-B14F-4D97-AF65-F5344CB8AC3E}">
        <p14:creationId xmlns:p14="http://schemas.microsoft.com/office/powerpoint/2010/main" val="3953419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DC268-AC65-A963-D0B6-31D2374CD6F0}"/>
              </a:ext>
            </a:extLst>
          </p:cNvPr>
          <p:cNvSpPr>
            <a:spLocks noGrp="1"/>
          </p:cNvSpPr>
          <p:nvPr>
            <p:ph type="title"/>
          </p:nvPr>
        </p:nvSpPr>
        <p:spPr>
          <a:xfrm>
            <a:off x="838200" y="365125"/>
            <a:ext cx="10515600" cy="2247446"/>
          </a:xfrm>
        </p:spPr>
        <p:txBody>
          <a:bodyPr/>
          <a:lstStyle/>
          <a:p>
            <a:r>
              <a:rPr lang="en-US" b="1" dirty="0">
                <a:solidFill>
                  <a:srgbClr val="00A8AA"/>
                </a:solidFill>
                <a:latin typeface="Filson Pro" panose="02000000000000000000" pitchFamily="2" charset="77"/>
              </a:rPr>
              <a:t>OPTIONAL: </a:t>
            </a:r>
            <a:br>
              <a:rPr lang="en-US" dirty="0">
                <a:latin typeface="Filson Pro Book" panose="02000000000000000000" pitchFamily="2" charset="77"/>
              </a:rPr>
            </a:br>
            <a:br>
              <a:rPr lang="en-US" dirty="0">
                <a:latin typeface="Filson Pro Book" panose="02000000000000000000" pitchFamily="2" charset="77"/>
              </a:rPr>
            </a:br>
            <a:r>
              <a:rPr lang="en-US" dirty="0">
                <a:solidFill>
                  <a:srgbClr val="00A8AA"/>
                </a:solidFill>
                <a:latin typeface="Filson Pro Book" panose="02000000000000000000" pitchFamily="2" charset="77"/>
              </a:rPr>
              <a:t>Embed video into slide</a:t>
            </a:r>
          </a:p>
        </p:txBody>
      </p:sp>
    </p:spTree>
    <p:extLst>
      <p:ext uri="{BB962C8B-B14F-4D97-AF65-F5344CB8AC3E}">
        <p14:creationId xmlns:p14="http://schemas.microsoft.com/office/powerpoint/2010/main" val="3125456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4BE5-357A-07CF-F529-7780C0D5EACA}"/>
              </a:ext>
            </a:extLst>
          </p:cNvPr>
          <p:cNvSpPr>
            <a:spLocks noGrp="1"/>
          </p:cNvSpPr>
          <p:nvPr>
            <p:ph type="title"/>
          </p:nvPr>
        </p:nvSpPr>
        <p:spPr/>
        <p:txBody>
          <a:bodyPr/>
          <a:lstStyle/>
          <a:p>
            <a:pPr algn="ctr"/>
            <a:r>
              <a:rPr lang="en-US" sz="4800" b="1" dirty="0">
                <a:solidFill>
                  <a:srgbClr val="AA7510"/>
                </a:solidFill>
                <a:latin typeface="Filson Pro Heavy" panose="02000000000000000000" pitchFamily="2" charset="77"/>
              </a:rPr>
              <a:t>Responsive Reading</a:t>
            </a:r>
          </a:p>
        </p:txBody>
      </p:sp>
      <p:sp>
        <p:nvSpPr>
          <p:cNvPr id="3" name="TextBox 2">
            <a:extLst>
              <a:ext uri="{FF2B5EF4-FFF2-40B4-BE49-F238E27FC236}">
                <a16:creationId xmlns:a16="http://schemas.microsoft.com/office/drawing/2014/main" id="{5D73555E-7B85-31B8-304C-A7D3025A6F9D}"/>
              </a:ext>
            </a:extLst>
          </p:cNvPr>
          <p:cNvSpPr txBox="1"/>
          <p:nvPr/>
        </p:nvSpPr>
        <p:spPr>
          <a:xfrm>
            <a:off x="838200" y="1506022"/>
            <a:ext cx="10000343" cy="5017720"/>
          </a:xfrm>
          <a:prstGeom prst="rect">
            <a:avLst/>
          </a:prstGeom>
          <a:noFill/>
        </p:spPr>
        <p:txBody>
          <a:bodyPr wrap="square" rtlCol="0">
            <a:spAutoFit/>
          </a:bodyPr>
          <a:lstStyle/>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 </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Come, Lord Jesus—as Messiah.</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Come because I am weak and broken, desperately in need of a Savior.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 </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Come, Lord Jesus—as Messiah.</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Come as the perfect Lord because I don’t even know what I need.</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latin typeface="Filson Pro" panose="02000000000000000000" pitchFamily="2" charset="77"/>
            </a:endParaRPr>
          </a:p>
        </p:txBody>
      </p:sp>
      <p:pic>
        <p:nvPicPr>
          <p:cNvPr id="5" name="Picture 4" descr="Icon&#10;&#10;Description automatically generated">
            <a:extLst>
              <a:ext uri="{FF2B5EF4-FFF2-40B4-BE49-F238E27FC236}">
                <a16:creationId xmlns:a16="http://schemas.microsoft.com/office/drawing/2014/main" id="{4341FDFE-DEE6-4947-C5EC-BF55BEFCD2BA}"/>
              </a:ext>
            </a:extLst>
          </p:cNvPr>
          <p:cNvPicPr>
            <a:picLocks noChangeAspect="1"/>
          </p:cNvPicPr>
          <p:nvPr/>
        </p:nvPicPr>
        <p:blipFill>
          <a:blip r:embed="rId2"/>
          <a:stretch>
            <a:fillRect/>
          </a:stretch>
        </p:blipFill>
        <p:spPr>
          <a:xfrm>
            <a:off x="9827986" y="0"/>
            <a:ext cx="2021114" cy="2021114"/>
          </a:xfrm>
          <a:prstGeom prst="rect">
            <a:avLst/>
          </a:prstGeom>
        </p:spPr>
      </p:pic>
    </p:spTree>
    <p:extLst>
      <p:ext uri="{BB962C8B-B14F-4D97-AF65-F5344CB8AC3E}">
        <p14:creationId xmlns:p14="http://schemas.microsoft.com/office/powerpoint/2010/main" val="1038105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4341FDFE-DEE6-4947-C5EC-BF55BEFCD2BA}"/>
              </a:ext>
            </a:extLst>
          </p:cNvPr>
          <p:cNvPicPr>
            <a:picLocks noChangeAspect="1"/>
          </p:cNvPicPr>
          <p:nvPr/>
        </p:nvPicPr>
        <p:blipFill>
          <a:blip r:embed="rId2"/>
          <a:stretch>
            <a:fillRect/>
          </a:stretch>
        </p:blipFill>
        <p:spPr>
          <a:xfrm>
            <a:off x="9827986" y="0"/>
            <a:ext cx="2021114" cy="2021114"/>
          </a:xfrm>
          <a:prstGeom prst="rect">
            <a:avLst/>
          </a:prstGeom>
        </p:spPr>
      </p:pic>
      <p:sp>
        <p:nvSpPr>
          <p:cNvPr id="8" name="TextBox 7">
            <a:extLst>
              <a:ext uri="{FF2B5EF4-FFF2-40B4-BE49-F238E27FC236}">
                <a16:creationId xmlns:a16="http://schemas.microsoft.com/office/drawing/2014/main" id="{3BB239BF-4CDC-1AB7-74D6-5535F01D9C61}"/>
              </a:ext>
            </a:extLst>
          </p:cNvPr>
          <p:cNvSpPr txBox="1"/>
          <p:nvPr/>
        </p:nvSpPr>
        <p:spPr>
          <a:xfrm>
            <a:off x="1037771" y="232229"/>
            <a:ext cx="10116457" cy="7000506"/>
          </a:xfrm>
          <a:prstGeom prst="rect">
            <a:avLst/>
          </a:prstGeom>
          <a:noFill/>
        </p:spPr>
        <p:txBody>
          <a:bodyPr wrap="square">
            <a:spAutoFit/>
          </a:bodyPr>
          <a:lstStyle/>
          <a:p>
            <a:pPr marL="0" marR="0">
              <a:lnSpc>
                <a:spcPct val="115000"/>
              </a:lnSpc>
              <a:spcBef>
                <a:spcPts val="0"/>
              </a:spcBef>
              <a:spcAft>
                <a:spcPts val="0"/>
              </a:spcAft>
            </a:pP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 </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Come, Lord Jesus—as Messiah.</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Come because I am patiently waiting as a farmer waits for the harvest.</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 </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Come, Lord Jesus—as Messiah.</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Come at the right time when your fields are ready and ripe.</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 </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Come, Lord Jesus—as Messiah.</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endParaRPr lang="en-US" sz="2800" dirty="0"/>
          </a:p>
        </p:txBody>
      </p:sp>
    </p:spTree>
    <p:extLst>
      <p:ext uri="{BB962C8B-B14F-4D97-AF65-F5344CB8AC3E}">
        <p14:creationId xmlns:p14="http://schemas.microsoft.com/office/powerpoint/2010/main" val="415186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4341FDFE-DEE6-4947-C5EC-BF55BEFCD2BA}"/>
              </a:ext>
            </a:extLst>
          </p:cNvPr>
          <p:cNvPicPr>
            <a:picLocks noChangeAspect="1"/>
          </p:cNvPicPr>
          <p:nvPr/>
        </p:nvPicPr>
        <p:blipFill>
          <a:blip r:embed="rId2"/>
          <a:stretch>
            <a:fillRect/>
          </a:stretch>
        </p:blipFill>
        <p:spPr>
          <a:xfrm>
            <a:off x="9827986" y="0"/>
            <a:ext cx="2021114" cy="2021114"/>
          </a:xfrm>
          <a:prstGeom prst="rect">
            <a:avLst/>
          </a:prstGeom>
        </p:spPr>
      </p:pic>
      <p:sp>
        <p:nvSpPr>
          <p:cNvPr id="8" name="TextBox 7">
            <a:extLst>
              <a:ext uri="{FF2B5EF4-FFF2-40B4-BE49-F238E27FC236}">
                <a16:creationId xmlns:a16="http://schemas.microsoft.com/office/drawing/2014/main" id="{3BB239BF-4CDC-1AB7-74D6-5535F01D9C61}"/>
              </a:ext>
            </a:extLst>
          </p:cNvPr>
          <p:cNvSpPr txBox="1"/>
          <p:nvPr/>
        </p:nvSpPr>
        <p:spPr>
          <a:xfrm>
            <a:off x="1037771" y="827314"/>
            <a:ext cx="10116457" cy="4522905"/>
          </a:xfrm>
          <a:prstGeom prst="rect">
            <a:avLst/>
          </a:prstGeom>
          <a:noFill/>
        </p:spPr>
        <p:txBody>
          <a:bodyPr wrap="square">
            <a:spAutoFit/>
          </a:bodyPr>
          <a:lstStyle/>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Come rescue us and redeem us because of your great mercy.</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 </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Come, Lord Jesus—as Messiah.</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Come crown us with everlasting joy!</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endParaRPr lang="en-US" sz="2800" dirty="0"/>
          </a:p>
        </p:txBody>
      </p:sp>
    </p:spTree>
    <p:extLst>
      <p:ext uri="{BB962C8B-B14F-4D97-AF65-F5344CB8AC3E}">
        <p14:creationId xmlns:p14="http://schemas.microsoft.com/office/powerpoint/2010/main" val="1165762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4BE5-357A-07CF-F529-7780C0D5EACA}"/>
              </a:ext>
            </a:extLst>
          </p:cNvPr>
          <p:cNvSpPr>
            <a:spLocks noGrp="1"/>
          </p:cNvSpPr>
          <p:nvPr>
            <p:ph type="title"/>
          </p:nvPr>
        </p:nvSpPr>
        <p:spPr/>
        <p:txBody>
          <a:bodyPr/>
          <a:lstStyle/>
          <a:p>
            <a:pPr algn="ctr"/>
            <a:r>
              <a:rPr lang="en-US" sz="4800" b="1" dirty="0">
                <a:solidFill>
                  <a:srgbClr val="AA7510"/>
                </a:solidFill>
                <a:latin typeface="Filson Pro Heavy" panose="02000000000000000000" pitchFamily="2" charset="77"/>
              </a:rPr>
              <a:t>Title of Hymn</a:t>
            </a:r>
          </a:p>
        </p:txBody>
      </p:sp>
      <p:sp>
        <p:nvSpPr>
          <p:cNvPr id="3" name="TextBox 2">
            <a:extLst>
              <a:ext uri="{FF2B5EF4-FFF2-40B4-BE49-F238E27FC236}">
                <a16:creationId xmlns:a16="http://schemas.microsoft.com/office/drawing/2014/main" id="{5D73555E-7B85-31B8-304C-A7D3025A6F9D}"/>
              </a:ext>
            </a:extLst>
          </p:cNvPr>
          <p:cNvSpPr txBox="1"/>
          <p:nvPr/>
        </p:nvSpPr>
        <p:spPr>
          <a:xfrm>
            <a:off x="838200" y="1506022"/>
            <a:ext cx="10000343" cy="1815882"/>
          </a:xfrm>
          <a:prstGeom prst="rect">
            <a:avLst/>
          </a:prstGeom>
          <a:noFill/>
        </p:spPr>
        <p:txBody>
          <a:bodyPr wrap="square" rtlCol="0">
            <a:spAutoFit/>
          </a:bodyPr>
          <a:lstStyle/>
          <a:p>
            <a:r>
              <a:rPr lang="en-US" sz="2800" dirty="0">
                <a:latin typeface="Filson Pro" panose="02000000000000000000" pitchFamily="2" charset="77"/>
              </a:rPr>
              <a:t>Words of hymn here or purchased music to follow along.*</a:t>
            </a:r>
          </a:p>
          <a:p>
            <a:endParaRPr lang="en-US" sz="2800" dirty="0">
              <a:latin typeface="Filson Pro" panose="02000000000000000000" pitchFamily="2" charset="77"/>
            </a:endParaRPr>
          </a:p>
          <a:p>
            <a:endParaRPr lang="en-US" sz="2800" dirty="0">
              <a:latin typeface="Filson Pro" panose="02000000000000000000" pitchFamily="2" charset="77"/>
            </a:endParaRPr>
          </a:p>
          <a:p>
            <a:r>
              <a:rPr lang="en-US" sz="2800" dirty="0">
                <a:latin typeface="Filson Pro" panose="02000000000000000000" pitchFamily="2" charset="77"/>
              </a:rPr>
              <a:t>*Duplicate this slide for additional room and verses.</a:t>
            </a:r>
          </a:p>
        </p:txBody>
      </p:sp>
    </p:spTree>
    <p:extLst>
      <p:ext uri="{BB962C8B-B14F-4D97-AF65-F5344CB8AC3E}">
        <p14:creationId xmlns:p14="http://schemas.microsoft.com/office/powerpoint/2010/main" val="3009428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73555E-7B85-31B8-304C-A7D3025A6F9D}"/>
              </a:ext>
            </a:extLst>
          </p:cNvPr>
          <p:cNvSpPr txBox="1"/>
          <p:nvPr/>
        </p:nvSpPr>
        <p:spPr>
          <a:xfrm>
            <a:off x="838200" y="1506022"/>
            <a:ext cx="10000343" cy="1815882"/>
          </a:xfrm>
          <a:prstGeom prst="rect">
            <a:avLst/>
          </a:prstGeom>
          <a:noFill/>
        </p:spPr>
        <p:txBody>
          <a:bodyPr wrap="square" rtlCol="0">
            <a:spAutoFit/>
          </a:bodyPr>
          <a:lstStyle/>
          <a:p>
            <a:r>
              <a:rPr lang="en-US" sz="2800" dirty="0">
                <a:latin typeface="Filson Pro" panose="02000000000000000000" pitchFamily="2" charset="77"/>
              </a:rPr>
              <a:t>Words of hymn here or purchased music to follow along.*</a:t>
            </a:r>
          </a:p>
          <a:p>
            <a:endParaRPr lang="en-US" sz="2800" dirty="0">
              <a:latin typeface="Filson Pro" panose="02000000000000000000" pitchFamily="2" charset="77"/>
            </a:endParaRPr>
          </a:p>
          <a:p>
            <a:endParaRPr lang="en-US" sz="2800" dirty="0">
              <a:latin typeface="Filson Pro" panose="02000000000000000000" pitchFamily="2" charset="77"/>
            </a:endParaRPr>
          </a:p>
          <a:p>
            <a:r>
              <a:rPr lang="en-US" sz="2800" dirty="0">
                <a:latin typeface="Filson Pro" panose="02000000000000000000" pitchFamily="2" charset="77"/>
              </a:rPr>
              <a:t>*Duplicate this slide for additional room and verses.</a:t>
            </a:r>
          </a:p>
        </p:txBody>
      </p:sp>
    </p:spTree>
    <p:extLst>
      <p:ext uri="{BB962C8B-B14F-4D97-AF65-F5344CB8AC3E}">
        <p14:creationId xmlns:p14="http://schemas.microsoft.com/office/powerpoint/2010/main" val="2643271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5F16B-E8EF-4B9B-A18D-6DE5E942E64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1607ED7-258A-11E2-D2E7-D609DAAB5CEA}"/>
              </a:ext>
            </a:extLst>
          </p:cNvPr>
          <p:cNvSpPr>
            <a:spLocks noGrp="1"/>
          </p:cNvSpPr>
          <p:nvPr>
            <p:ph type="subTitle" idx="1"/>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F9E99B9B-B7D8-CE9B-7E32-D8E82EED927F}"/>
              </a:ext>
            </a:extLst>
          </p:cNvPr>
          <p:cNvPicPr>
            <a:picLocks noChangeAspect="1"/>
          </p:cNvPicPr>
          <p:nvPr/>
        </p:nvPicPr>
        <p:blipFill>
          <a:blip r:embed="rId2"/>
          <a:stretch>
            <a:fillRect/>
          </a:stretch>
        </p:blipFill>
        <p:spPr>
          <a:xfrm>
            <a:off x="0" y="24908"/>
            <a:ext cx="12192000" cy="6858000"/>
          </a:xfrm>
          <a:prstGeom prst="rect">
            <a:avLst/>
          </a:prstGeom>
        </p:spPr>
      </p:pic>
    </p:spTree>
    <p:extLst>
      <p:ext uri="{BB962C8B-B14F-4D97-AF65-F5344CB8AC3E}">
        <p14:creationId xmlns:p14="http://schemas.microsoft.com/office/powerpoint/2010/main" val="934532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E76C5-0498-8ECD-99A2-5AA54F383920}"/>
              </a:ext>
            </a:extLst>
          </p:cNvPr>
          <p:cNvSpPr>
            <a:spLocks noGrp="1"/>
          </p:cNvSpPr>
          <p:nvPr>
            <p:ph type="title"/>
          </p:nvPr>
        </p:nvSpPr>
        <p:spPr>
          <a:xfrm>
            <a:off x="838200" y="3287499"/>
            <a:ext cx="10515600" cy="2561756"/>
          </a:xfrm>
        </p:spPr>
        <p:txBody>
          <a:bodyPr/>
          <a:lstStyle/>
          <a:p>
            <a:pPr algn="ctr"/>
            <a:r>
              <a:rPr lang="en-US" sz="7200" b="1" dirty="0">
                <a:solidFill>
                  <a:srgbClr val="AA7510"/>
                </a:solidFill>
                <a:effectLst>
                  <a:outerShdw blurRad="50800" dist="38100" dir="2700000" algn="tl" rotWithShape="0">
                    <a:prstClr val="black">
                      <a:alpha val="40000"/>
                    </a:prstClr>
                  </a:outerShdw>
                </a:effectLst>
                <a:latin typeface="Filson Pro Heavy" panose="02000000000000000000" pitchFamily="2" charset="77"/>
                <a:ea typeface="Times New Roman" panose="02020603050405020304" pitchFamily="18" charset="0"/>
                <a:cs typeface="Times New Roman" panose="02020603050405020304" pitchFamily="18" charset="0"/>
              </a:rPr>
              <a:t>Come, Lord Jesus</a:t>
            </a:r>
            <a:br>
              <a:rPr lang="en-US" sz="7200" b="1" dirty="0">
                <a:solidFill>
                  <a:srgbClr val="AA7510"/>
                </a:solidFill>
                <a:effectLst>
                  <a:outerShdw blurRad="50800" dist="38100" dir="2700000" algn="tl" rotWithShape="0">
                    <a:prstClr val="black">
                      <a:alpha val="40000"/>
                    </a:prstClr>
                  </a:outerShdw>
                </a:effectLst>
                <a:latin typeface="Filson Pro Heavy" panose="02000000000000000000" pitchFamily="2" charset="77"/>
                <a:ea typeface="Times New Roman" panose="02020603050405020304" pitchFamily="18" charset="0"/>
                <a:cs typeface="Times New Roman" panose="02020603050405020304" pitchFamily="18" charset="0"/>
              </a:rPr>
            </a:br>
            <a:r>
              <a:rPr lang="en-US" sz="6600" dirty="0">
                <a:effectLst>
                  <a:outerShdw blurRad="50800" dist="38100" dir="2700000" algn="tl" rotWithShape="0">
                    <a:prstClr val="black">
                      <a:alpha val="40000"/>
                    </a:prstClr>
                  </a:outerShdw>
                </a:effectLst>
                <a:latin typeface="Filson Pro Medium" panose="02000000000000000000" pitchFamily="2" charset="77"/>
                <a:ea typeface="Times New Roman" panose="02020603050405020304" pitchFamily="18" charset="0"/>
                <a:cs typeface="Times New Roman" panose="02020603050405020304" pitchFamily="18" charset="0"/>
              </a:rPr>
              <a:t>—as Immanuel</a:t>
            </a:r>
            <a:br>
              <a:rPr lang="en-US" sz="5400" dirty="0">
                <a:solidFill>
                  <a:srgbClr val="AA7510"/>
                </a:solidFill>
                <a:effectLst/>
                <a:latin typeface="Arial" panose="020B0604020202020204" pitchFamily="34" charset="0"/>
                <a:ea typeface="Arial" panose="020B0604020202020204" pitchFamily="34" charset="0"/>
              </a:rPr>
            </a:br>
            <a:endParaRPr lang="en-US" sz="6000" b="1" dirty="0">
              <a:solidFill>
                <a:srgbClr val="AA7510"/>
              </a:solidFill>
              <a:effectLst>
                <a:outerShdw blurRad="50800" dist="38100" dir="2700000" algn="tl" rotWithShape="0">
                  <a:prstClr val="black">
                    <a:alpha val="40000"/>
                  </a:prstClr>
                </a:outerShdw>
              </a:effectLst>
              <a:latin typeface="Filson Pro" panose="02000000000000000000" pitchFamily="2" charset="77"/>
            </a:endParaRPr>
          </a:p>
        </p:txBody>
      </p:sp>
      <p:pic>
        <p:nvPicPr>
          <p:cNvPr id="4" name="Picture 3" descr="Icon&#10;&#10;Description automatically generated">
            <a:extLst>
              <a:ext uri="{FF2B5EF4-FFF2-40B4-BE49-F238E27FC236}">
                <a16:creationId xmlns:a16="http://schemas.microsoft.com/office/drawing/2014/main" id="{FD08E5AD-40E0-4A29-968E-D1E2D31AA4DA}"/>
              </a:ext>
            </a:extLst>
          </p:cNvPr>
          <p:cNvPicPr>
            <a:picLocks noChangeAspect="1"/>
          </p:cNvPicPr>
          <p:nvPr/>
        </p:nvPicPr>
        <p:blipFill>
          <a:blip r:embed="rId2"/>
          <a:stretch>
            <a:fillRect/>
          </a:stretch>
        </p:blipFill>
        <p:spPr>
          <a:xfrm>
            <a:off x="4724400" y="544299"/>
            <a:ext cx="2743200" cy="2743200"/>
          </a:xfrm>
          <a:prstGeom prst="rect">
            <a:avLst/>
          </a:prstGeom>
        </p:spPr>
      </p:pic>
    </p:spTree>
    <p:extLst>
      <p:ext uri="{BB962C8B-B14F-4D97-AF65-F5344CB8AC3E}">
        <p14:creationId xmlns:p14="http://schemas.microsoft.com/office/powerpoint/2010/main" val="1914986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D17764-87BE-B59D-4643-2AE843CCCE9C}"/>
              </a:ext>
            </a:extLst>
          </p:cNvPr>
          <p:cNvSpPr txBox="1"/>
          <p:nvPr/>
        </p:nvSpPr>
        <p:spPr>
          <a:xfrm>
            <a:off x="508793" y="863947"/>
            <a:ext cx="9477830" cy="5513241"/>
          </a:xfrm>
          <a:prstGeom prst="rect">
            <a:avLst/>
          </a:prstGeom>
          <a:noFill/>
        </p:spPr>
        <p:txBody>
          <a:bodyPr wrap="square" rtlCol="0">
            <a:spAutoFit/>
          </a:bodyPr>
          <a:lstStyle/>
          <a:p>
            <a:pPr marL="457200" marR="0">
              <a:lnSpc>
                <a:spcPct val="115000"/>
              </a:lnSpc>
              <a:spcBef>
                <a:spcPts val="0"/>
              </a:spcBef>
              <a:spcAft>
                <a:spcPts val="0"/>
              </a:spcAft>
            </a:pP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“Joseph son of David, do not be afraid to take Mary home as your wife, because what is conceived in her is from the Holy Spirit.</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She will give birth to a son, and you are to give him the name Jesus, because he will save his people from their sins.” </a:t>
            </a:r>
            <a:br>
              <a:rPr lang="en-US" sz="2800" dirty="0">
                <a:effectLst/>
                <a:latin typeface="Filson Pro" panose="02000000000000000000" pitchFamily="2" charset="77"/>
                <a:ea typeface="Times New Roman" panose="02020603050405020304" pitchFamily="18" charset="0"/>
                <a:cs typeface="Times New Roman" panose="02020603050405020304" pitchFamily="18" charset="0"/>
              </a:rPr>
            </a:b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All this took place to fulfill what the Lord had said through the prophet: “The virgin will conceive and give birth to a son, and they will call him Immanuel” (which means “God with us”). </a:t>
            </a:r>
            <a:br>
              <a:rPr lang="en-US" sz="2800" dirty="0">
                <a:effectLst/>
                <a:latin typeface="Filson Pro" panose="02000000000000000000" pitchFamily="2" charset="77"/>
                <a:ea typeface="Times New Roman" panose="02020603050405020304" pitchFamily="18" charset="0"/>
                <a:cs typeface="Times New Roman" panose="02020603050405020304" pitchFamily="18" charset="0"/>
              </a:rPr>
            </a:br>
            <a:endParaRPr lang="en-US" sz="2800" dirty="0">
              <a:latin typeface="Filson Pro" panose="02000000000000000000" pitchFamily="2" charset="77"/>
              <a:ea typeface="Times New Roman" panose="02020603050405020304" pitchFamily="18" charset="0"/>
              <a:cs typeface="Times New Roman" panose="02020603050405020304" pitchFamily="18" charset="0"/>
            </a:endParaRPr>
          </a:p>
          <a:p>
            <a:pPr marL="457200" marR="0">
              <a:lnSpc>
                <a:spcPct val="115000"/>
              </a:lnSpc>
              <a:spcBef>
                <a:spcPts val="0"/>
              </a:spcBef>
              <a:spcAft>
                <a:spcPts val="0"/>
              </a:spcAft>
            </a:pPr>
            <a:r>
              <a:rPr lang="en-US" sz="2800" b="1" dirty="0">
                <a:effectLst/>
                <a:latin typeface="Filson Pro Heavy" panose="02000000000000000000" pitchFamily="2" charset="77"/>
                <a:ea typeface="Times New Roman" panose="02020603050405020304" pitchFamily="18" charset="0"/>
                <a:cs typeface="Times New Roman" panose="02020603050405020304" pitchFamily="18" charset="0"/>
              </a:rPr>
              <a:t>Matthew 1:20-23</a:t>
            </a:r>
            <a:endParaRPr lang="en-US" sz="2800" b="1" dirty="0">
              <a:effectLst/>
              <a:latin typeface="Filson Pro Heavy" panose="02000000000000000000" pitchFamily="2" charset="77"/>
              <a:ea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id="{C4832015-7653-2979-EF1C-216ED9131BBE}"/>
              </a:ext>
            </a:extLst>
          </p:cNvPr>
          <p:cNvPicPr>
            <a:picLocks noChangeAspect="1"/>
          </p:cNvPicPr>
          <p:nvPr/>
        </p:nvPicPr>
        <p:blipFill>
          <a:blip r:embed="rId2"/>
          <a:stretch>
            <a:fillRect/>
          </a:stretch>
        </p:blipFill>
        <p:spPr>
          <a:xfrm>
            <a:off x="9986623" y="0"/>
            <a:ext cx="2039257" cy="2039257"/>
          </a:xfrm>
          <a:prstGeom prst="rect">
            <a:avLst/>
          </a:prstGeom>
        </p:spPr>
      </p:pic>
    </p:spTree>
    <p:extLst>
      <p:ext uri="{BB962C8B-B14F-4D97-AF65-F5344CB8AC3E}">
        <p14:creationId xmlns:p14="http://schemas.microsoft.com/office/powerpoint/2010/main" val="4124770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4BE5-357A-07CF-F529-7780C0D5EACA}"/>
              </a:ext>
            </a:extLst>
          </p:cNvPr>
          <p:cNvSpPr>
            <a:spLocks noGrp="1"/>
          </p:cNvSpPr>
          <p:nvPr>
            <p:ph type="title"/>
          </p:nvPr>
        </p:nvSpPr>
        <p:spPr/>
        <p:txBody>
          <a:bodyPr/>
          <a:lstStyle/>
          <a:p>
            <a:pPr algn="ctr"/>
            <a:r>
              <a:rPr lang="en-US" sz="4800" b="1" dirty="0">
                <a:solidFill>
                  <a:srgbClr val="AA7510"/>
                </a:solidFill>
                <a:latin typeface="Filson Pro Heavy" panose="02000000000000000000" pitchFamily="2" charset="77"/>
              </a:rPr>
              <a:t>Responsive Reading</a:t>
            </a:r>
          </a:p>
        </p:txBody>
      </p:sp>
      <p:sp>
        <p:nvSpPr>
          <p:cNvPr id="3" name="TextBox 2">
            <a:extLst>
              <a:ext uri="{FF2B5EF4-FFF2-40B4-BE49-F238E27FC236}">
                <a16:creationId xmlns:a16="http://schemas.microsoft.com/office/drawing/2014/main" id="{5D73555E-7B85-31B8-304C-A7D3025A6F9D}"/>
              </a:ext>
            </a:extLst>
          </p:cNvPr>
          <p:cNvSpPr txBox="1"/>
          <p:nvPr/>
        </p:nvSpPr>
        <p:spPr>
          <a:xfrm>
            <a:off x="838200" y="1506022"/>
            <a:ext cx="10000343" cy="4522200"/>
          </a:xfrm>
          <a:prstGeom prst="rect">
            <a:avLst/>
          </a:prstGeom>
          <a:noFill/>
        </p:spPr>
        <p:txBody>
          <a:bodyPr wrap="square" rtlCol="0">
            <a:spAutoFit/>
          </a:bodyPr>
          <a:lstStyle/>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 </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Come, Lord Jesus—as Immanuel.</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 Come through the womb of a virgin.</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 </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Come, Lord Jesus—as Immanuel.</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 Come as the Lord of eternity, wrapped in swaddling clothes.</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latin typeface="Filson Pro" panose="02000000000000000000" pitchFamily="2" charset="77"/>
            </a:endParaRPr>
          </a:p>
        </p:txBody>
      </p:sp>
      <p:pic>
        <p:nvPicPr>
          <p:cNvPr id="4" name="Picture 3" descr="Icon&#10;&#10;Description automatically generated">
            <a:extLst>
              <a:ext uri="{FF2B5EF4-FFF2-40B4-BE49-F238E27FC236}">
                <a16:creationId xmlns:a16="http://schemas.microsoft.com/office/drawing/2014/main" id="{BDD7F5C6-F265-B21C-1D8A-EBA393962BF9}"/>
              </a:ext>
            </a:extLst>
          </p:cNvPr>
          <p:cNvPicPr>
            <a:picLocks noChangeAspect="1"/>
          </p:cNvPicPr>
          <p:nvPr/>
        </p:nvPicPr>
        <p:blipFill>
          <a:blip r:embed="rId2"/>
          <a:stretch>
            <a:fillRect/>
          </a:stretch>
        </p:blipFill>
        <p:spPr>
          <a:xfrm>
            <a:off x="10076543" y="8277"/>
            <a:ext cx="2039257" cy="2039257"/>
          </a:xfrm>
          <a:prstGeom prst="rect">
            <a:avLst/>
          </a:prstGeom>
        </p:spPr>
      </p:pic>
    </p:spTree>
    <p:extLst>
      <p:ext uri="{BB962C8B-B14F-4D97-AF65-F5344CB8AC3E}">
        <p14:creationId xmlns:p14="http://schemas.microsoft.com/office/powerpoint/2010/main" val="2364768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73555E-7B85-31B8-304C-A7D3025A6F9D}"/>
              </a:ext>
            </a:extLst>
          </p:cNvPr>
          <p:cNvSpPr txBox="1"/>
          <p:nvPr/>
        </p:nvSpPr>
        <p:spPr>
          <a:xfrm>
            <a:off x="852715" y="673694"/>
            <a:ext cx="10000343" cy="5510611"/>
          </a:xfrm>
          <a:prstGeom prst="rect">
            <a:avLst/>
          </a:prstGeom>
          <a:noFill/>
        </p:spPr>
        <p:txBody>
          <a:bodyPr wrap="square" rtlCol="0">
            <a:spAutoFit/>
          </a:bodyPr>
          <a:lstStyle/>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 </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Come, Lord Jesus—as Immanuel.</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 Come as an infant boy, a baby born to set his people free.</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 </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Come, Lord Jesus—as Immanuel.</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 Come with the name “Jesus,” for you will save us from our sins.</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 </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Come, Lord Jesus—as Immanuel.</a:t>
            </a:r>
            <a:endParaRPr lang="en-US" sz="2800" dirty="0">
              <a:effectLst/>
              <a:latin typeface="Arial" panose="020B0604020202020204" pitchFamily="34" charset="0"/>
              <a:ea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BDD7F5C6-F265-B21C-1D8A-EBA393962BF9}"/>
              </a:ext>
            </a:extLst>
          </p:cNvPr>
          <p:cNvPicPr>
            <a:picLocks noChangeAspect="1"/>
          </p:cNvPicPr>
          <p:nvPr/>
        </p:nvPicPr>
        <p:blipFill>
          <a:blip r:embed="rId2"/>
          <a:stretch>
            <a:fillRect/>
          </a:stretch>
        </p:blipFill>
        <p:spPr>
          <a:xfrm>
            <a:off x="10076543" y="8277"/>
            <a:ext cx="2039257" cy="2039257"/>
          </a:xfrm>
          <a:prstGeom prst="rect">
            <a:avLst/>
          </a:prstGeom>
        </p:spPr>
      </p:pic>
    </p:spTree>
    <p:extLst>
      <p:ext uri="{BB962C8B-B14F-4D97-AF65-F5344CB8AC3E}">
        <p14:creationId xmlns:p14="http://schemas.microsoft.com/office/powerpoint/2010/main" val="544835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73555E-7B85-31B8-304C-A7D3025A6F9D}"/>
              </a:ext>
            </a:extLst>
          </p:cNvPr>
          <p:cNvSpPr txBox="1"/>
          <p:nvPr/>
        </p:nvSpPr>
        <p:spPr>
          <a:xfrm>
            <a:off x="794658" y="778789"/>
            <a:ext cx="10000343" cy="2537490"/>
          </a:xfrm>
          <a:prstGeom prst="rect">
            <a:avLst/>
          </a:prstGeom>
          <a:noFill/>
        </p:spPr>
        <p:txBody>
          <a:bodyPr wrap="square" rtlCol="0">
            <a:spAutoFit/>
          </a:bodyPr>
          <a:lstStyle/>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 Come as the one promised for thousands of years.</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latin typeface="Filson Pro" panose="02000000000000000000" pitchFamily="2" charset="77"/>
                <a:ea typeface="Times New Roman" panose="02020603050405020304" pitchFamily="18" charset="0"/>
                <a:cs typeface="Times New Roman" panose="02020603050405020304" pitchFamily="18" charset="0"/>
              </a:rPr>
              <a:t>L</a:t>
            </a: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eader: </a:t>
            </a:r>
            <a:r>
              <a:rPr lang="en-US" sz="2800" dirty="0">
                <a:effectLst/>
                <a:latin typeface="Filson Pro" panose="02000000000000000000" pitchFamily="2" charset="77"/>
                <a:ea typeface="Times New Roman" panose="02020603050405020304" pitchFamily="18" charset="0"/>
                <a:cs typeface="Times New Roman" panose="02020603050405020304" pitchFamily="18" charset="0"/>
              </a:rPr>
              <a:t>Come, Lord Jesus—as Immanuel.</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b="1" dirty="0">
                <a:effectLst/>
                <a:latin typeface="Filson Pro" panose="02000000000000000000" pitchFamily="2" charset="77"/>
                <a:ea typeface="Times New Roman" panose="02020603050405020304" pitchFamily="18" charset="0"/>
                <a:cs typeface="Times New Roman" panose="02020603050405020304" pitchFamily="18" charset="0"/>
              </a:rPr>
              <a:t>All: Come—you are the Son of God and Son of Man.</a:t>
            </a:r>
            <a:endParaRPr lang="en-US" sz="2800" dirty="0">
              <a:effectLst/>
              <a:latin typeface="Arial" panose="020B0604020202020204" pitchFamily="34" charset="0"/>
              <a:ea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BDD7F5C6-F265-B21C-1D8A-EBA393962BF9}"/>
              </a:ext>
            </a:extLst>
          </p:cNvPr>
          <p:cNvPicPr>
            <a:picLocks noChangeAspect="1"/>
          </p:cNvPicPr>
          <p:nvPr/>
        </p:nvPicPr>
        <p:blipFill>
          <a:blip r:embed="rId2"/>
          <a:stretch>
            <a:fillRect/>
          </a:stretch>
        </p:blipFill>
        <p:spPr>
          <a:xfrm>
            <a:off x="10076543" y="8277"/>
            <a:ext cx="2039257" cy="2039257"/>
          </a:xfrm>
          <a:prstGeom prst="rect">
            <a:avLst/>
          </a:prstGeom>
        </p:spPr>
      </p:pic>
    </p:spTree>
    <p:extLst>
      <p:ext uri="{BB962C8B-B14F-4D97-AF65-F5344CB8AC3E}">
        <p14:creationId xmlns:p14="http://schemas.microsoft.com/office/powerpoint/2010/main" val="2868161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4BE5-357A-07CF-F529-7780C0D5EACA}"/>
              </a:ext>
            </a:extLst>
          </p:cNvPr>
          <p:cNvSpPr>
            <a:spLocks noGrp="1"/>
          </p:cNvSpPr>
          <p:nvPr>
            <p:ph type="title"/>
          </p:nvPr>
        </p:nvSpPr>
        <p:spPr/>
        <p:txBody>
          <a:bodyPr/>
          <a:lstStyle/>
          <a:p>
            <a:pPr algn="ctr"/>
            <a:r>
              <a:rPr lang="en-US" sz="4800" b="1" dirty="0">
                <a:solidFill>
                  <a:srgbClr val="AA7510"/>
                </a:solidFill>
                <a:latin typeface="Filson Pro Heavy" panose="02000000000000000000" pitchFamily="2" charset="77"/>
              </a:rPr>
              <a:t>Title of Hymn</a:t>
            </a:r>
          </a:p>
        </p:txBody>
      </p:sp>
      <p:sp>
        <p:nvSpPr>
          <p:cNvPr id="3" name="TextBox 2">
            <a:extLst>
              <a:ext uri="{FF2B5EF4-FFF2-40B4-BE49-F238E27FC236}">
                <a16:creationId xmlns:a16="http://schemas.microsoft.com/office/drawing/2014/main" id="{5D73555E-7B85-31B8-304C-A7D3025A6F9D}"/>
              </a:ext>
            </a:extLst>
          </p:cNvPr>
          <p:cNvSpPr txBox="1"/>
          <p:nvPr/>
        </p:nvSpPr>
        <p:spPr>
          <a:xfrm>
            <a:off x="838200" y="1506022"/>
            <a:ext cx="10000343" cy="1815882"/>
          </a:xfrm>
          <a:prstGeom prst="rect">
            <a:avLst/>
          </a:prstGeom>
          <a:noFill/>
        </p:spPr>
        <p:txBody>
          <a:bodyPr wrap="square" rtlCol="0">
            <a:spAutoFit/>
          </a:bodyPr>
          <a:lstStyle/>
          <a:p>
            <a:r>
              <a:rPr lang="en-US" sz="2800" dirty="0">
                <a:latin typeface="Filson Pro" panose="02000000000000000000" pitchFamily="2" charset="77"/>
              </a:rPr>
              <a:t>Words of hymn here or purchased music to follow along.*</a:t>
            </a:r>
          </a:p>
          <a:p>
            <a:endParaRPr lang="en-US" sz="2800" dirty="0">
              <a:latin typeface="Filson Pro" panose="02000000000000000000" pitchFamily="2" charset="77"/>
            </a:endParaRPr>
          </a:p>
          <a:p>
            <a:endParaRPr lang="en-US" sz="2800" dirty="0">
              <a:latin typeface="Filson Pro" panose="02000000000000000000" pitchFamily="2" charset="77"/>
            </a:endParaRPr>
          </a:p>
          <a:p>
            <a:r>
              <a:rPr lang="en-US" sz="2800" dirty="0">
                <a:latin typeface="Filson Pro" panose="02000000000000000000" pitchFamily="2" charset="77"/>
              </a:rPr>
              <a:t>*Duplicate this slide for additional room and verses.</a:t>
            </a:r>
          </a:p>
        </p:txBody>
      </p:sp>
    </p:spTree>
    <p:extLst>
      <p:ext uri="{BB962C8B-B14F-4D97-AF65-F5344CB8AC3E}">
        <p14:creationId xmlns:p14="http://schemas.microsoft.com/office/powerpoint/2010/main" val="2974347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73555E-7B85-31B8-304C-A7D3025A6F9D}"/>
              </a:ext>
            </a:extLst>
          </p:cNvPr>
          <p:cNvSpPr txBox="1"/>
          <p:nvPr/>
        </p:nvSpPr>
        <p:spPr>
          <a:xfrm>
            <a:off x="838200" y="1506022"/>
            <a:ext cx="10000343" cy="1815882"/>
          </a:xfrm>
          <a:prstGeom prst="rect">
            <a:avLst/>
          </a:prstGeom>
          <a:noFill/>
        </p:spPr>
        <p:txBody>
          <a:bodyPr wrap="square" rtlCol="0">
            <a:spAutoFit/>
          </a:bodyPr>
          <a:lstStyle/>
          <a:p>
            <a:r>
              <a:rPr lang="en-US" sz="2800" dirty="0">
                <a:latin typeface="Filson Pro" panose="02000000000000000000" pitchFamily="2" charset="77"/>
              </a:rPr>
              <a:t>Words of hymn here or purchased music to follow along.*</a:t>
            </a:r>
          </a:p>
          <a:p>
            <a:endParaRPr lang="en-US" sz="2800" dirty="0">
              <a:latin typeface="Filson Pro" panose="02000000000000000000" pitchFamily="2" charset="77"/>
            </a:endParaRPr>
          </a:p>
          <a:p>
            <a:endParaRPr lang="en-US" sz="2800" dirty="0">
              <a:latin typeface="Filson Pro" panose="02000000000000000000" pitchFamily="2" charset="77"/>
            </a:endParaRPr>
          </a:p>
          <a:p>
            <a:r>
              <a:rPr lang="en-US" sz="2800" dirty="0">
                <a:latin typeface="Filson Pro" panose="02000000000000000000" pitchFamily="2" charset="77"/>
              </a:rPr>
              <a:t>*Duplicate this slide for additional room and verses.</a:t>
            </a:r>
          </a:p>
        </p:txBody>
      </p:sp>
    </p:spTree>
    <p:extLst>
      <p:ext uri="{BB962C8B-B14F-4D97-AF65-F5344CB8AC3E}">
        <p14:creationId xmlns:p14="http://schemas.microsoft.com/office/powerpoint/2010/main" val="4227810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5F16B-E8EF-4B9B-A18D-6DE5E942E64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1607ED7-258A-11E2-D2E7-D609DAAB5CEA}"/>
              </a:ext>
            </a:extLst>
          </p:cNvPr>
          <p:cNvSpPr>
            <a:spLocks noGrp="1"/>
          </p:cNvSpPr>
          <p:nvPr>
            <p:ph type="subTitle" idx="1"/>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F9E99B9B-B7D8-CE9B-7E32-D8E82EED927F}"/>
              </a:ext>
            </a:extLst>
          </p:cNvPr>
          <p:cNvPicPr>
            <a:picLocks noChangeAspect="1"/>
          </p:cNvPicPr>
          <p:nvPr/>
        </p:nvPicPr>
        <p:blipFill>
          <a:blip r:embed="rId3"/>
          <a:stretch>
            <a:fillRect/>
          </a:stretch>
        </p:blipFill>
        <p:spPr>
          <a:xfrm>
            <a:off x="0" y="24908"/>
            <a:ext cx="12192000" cy="6858000"/>
          </a:xfrm>
          <a:prstGeom prst="rect">
            <a:avLst/>
          </a:prstGeom>
        </p:spPr>
      </p:pic>
    </p:spTree>
    <p:extLst>
      <p:ext uri="{BB962C8B-B14F-4D97-AF65-F5344CB8AC3E}">
        <p14:creationId xmlns:p14="http://schemas.microsoft.com/office/powerpoint/2010/main" val="2122400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E76C5-0498-8ECD-99A2-5AA54F383920}"/>
              </a:ext>
            </a:extLst>
          </p:cNvPr>
          <p:cNvSpPr>
            <a:spLocks noGrp="1"/>
          </p:cNvSpPr>
          <p:nvPr>
            <p:ph type="title"/>
          </p:nvPr>
        </p:nvSpPr>
        <p:spPr>
          <a:xfrm>
            <a:off x="838200" y="1357101"/>
            <a:ext cx="10515600" cy="1325563"/>
          </a:xfrm>
        </p:spPr>
        <p:txBody>
          <a:bodyPr/>
          <a:lstStyle/>
          <a:p>
            <a:pPr algn="ctr"/>
            <a:r>
              <a:rPr lang="en-US" sz="7200" b="1" dirty="0">
                <a:solidFill>
                  <a:srgbClr val="AA7510"/>
                </a:solidFill>
                <a:effectLst>
                  <a:outerShdw blurRad="50800" dist="38100" dir="2700000" algn="tl" rotWithShape="0">
                    <a:prstClr val="black">
                      <a:alpha val="40000"/>
                    </a:prstClr>
                  </a:outerShdw>
                </a:effectLst>
                <a:latin typeface="Filson Pro" panose="02000000000000000000" pitchFamily="2" charset="77"/>
              </a:rPr>
              <a:t>Lighting of Candles</a:t>
            </a:r>
            <a:endParaRPr lang="en-US" sz="6000" b="1" dirty="0">
              <a:solidFill>
                <a:srgbClr val="AA7510"/>
              </a:solidFill>
              <a:effectLst>
                <a:outerShdw blurRad="50800" dist="38100" dir="2700000" algn="tl" rotWithShape="0">
                  <a:prstClr val="black">
                    <a:alpha val="40000"/>
                  </a:prstClr>
                </a:outerShdw>
              </a:effectLst>
              <a:latin typeface="Filson Pro" panose="02000000000000000000" pitchFamily="2" charset="77"/>
            </a:endParaRPr>
          </a:p>
        </p:txBody>
      </p:sp>
      <p:sp>
        <p:nvSpPr>
          <p:cNvPr id="3" name="TextBox 2">
            <a:extLst>
              <a:ext uri="{FF2B5EF4-FFF2-40B4-BE49-F238E27FC236}">
                <a16:creationId xmlns:a16="http://schemas.microsoft.com/office/drawing/2014/main" id="{75D17764-87BE-B59D-4643-2AE843CCCE9C}"/>
              </a:ext>
            </a:extLst>
          </p:cNvPr>
          <p:cNvSpPr txBox="1"/>
          <p:nvPr/>
        </p:nvSpPr>
        <p:spPr>
          <a:xfrm>
            <a:off x="1422401" y="3298174"/>
            <a:ext cx="9390742" cy="2677656"/>
          </a:xfrm>
          <a:prstGeom prst="rect">
            <a:avLst/>
          </a:prstGeom>
          <a:noFill/>
        </p:spPr>
        <p:txBody>
          <a:bodyPr wrap="square" rtlCol="0">
            <a:spAutoFit/>
          </a:bodyPr>
          <a:lstStyle/>
          <a:p>
            <a:r>
              <a:rPr lang="en-US" sz="2800" dirty="0"/>
              <a:t>*Leave slide as is, or feel free to include your specific directions on how to do this.</a:t>
            </a:r>
          </a:p>
          <a:p>
            <a:endParaRPr lang="en-US" sz="2800" dirty="0"/>
          </a:p>
          <a:p>
            <a:r>
              <a:rPr lang="en-US" sz="2800" i="1" dirty="0"/>
              <a:t>Ex.: Hostesses, please pass around the candles to each individual at your table. Light your candle first and turn to the person sitting next to you and light her candle and so on… </a:t>
            </a:r>
          </a:p>
        </p:txBody>
      </p:sp>
    </p:spTree>
    <p:extLst>
      <p:ext uri="{BB962C8B-B14F-4D97-AF65-F5344CB8AC3E}">
        <p14:creationId xmlns:p14="http://schemas.microsoft.com/office/powerpoint/2010/main" val="202956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4BE5-357A-07CF-F529-7780C0D5EACA}"/>
              </a:ext>
            </a:extLst>
          </p:cNvPr>
          <p:cNvSpPr>
            <a:spLocks noGrp="1"/>
          </p:cNvSpPr>
          <p:nvPr>
            <p:ph type="title"/>
          </p:nvPr>
        </p:nvSpPr>
        <p:spPr/>
        <p:txBody>
          <a:bodyPr/>
          <a:lstStyle/>
          <a:p>
            <a:pPr algn="ctr"/>
            <a:r>
              <a:rPr lang="en-US" sz="4800" b="1" dirty="0">
                <a:solidFill>
                  <a:srgbClr val="AA7510"/>
                </a:solidFill>
                <a:latin typeface="Filson Pro Heavy" panose="02000000000000000000" pitchFamily="2" charset="77"/>
              </a:rPr>
              <a:t>Title of Hymn</a:t>
            </a:r>
          </a:p>
        </p:txBody>
      </p:sp>
      <p:sp>
        <p:nvSpPr>
          <p:cNvPr id="3" name="TextBox 2">
            <a:extLst>
              <a:ext uri="{FF2B5EF4-FFF2-40B4-BE49-F238E27FC236}">
                <a16:creationId xmlns:a16="http://schemas.microsoft.com/office/drawing/2014/main" id="{5D73555E-7B85-31B8-304C-A7D3025A6F9D}"/>
              </a:ext>
            </a:extLst>
          </p:cNvPr>
          <p:cNvSpPr txBox="1"/>
          <p:nvPr/>
        </p:nvSpPr>
        <p:spPr>
          <a:xfrm>
            <a:off x="838200" y="1506022"/>
            <a:ext cx="10000343" cy="1815882"/>
          </a:xfrm>
          <a:prstGeom prst="rect">
            <a:avLst/>
          </a:prstGeom>
          <a:noFill/>
        </p:spPr>
        <p:txBody>
          <a:bodyPr wrap="square" rtlCol="0">
            <a:spAutoFit/>
          </a:bodyPr>
          <a:lstStyle/>
          <a:p>
            <a:r>
              <a:rPr lang="en-US" sz="2800" dirty="0">
                <a:latin typeface="Filson Pro" panose="02000000000000000000" pitchFamily="2" charset="77"/>
              </a:rPr>
              <a:t>Words of hymn here or purchased music to follow along.*</a:t>
            </a:r>
          </a:p>
          <a:p>
            <a:endParaRPr lang="en-US" sz="2800" dirty="0">
              <a:latin typeface="Filson Pro" panose="02000000000000000000" pitchFamily="2" charset="77"/>
            </a:endParaRPr>
          </a:p>
          <a:p>
            <a:endParaRPr lang="en-US" sz="2800" dirty="0">
              <a:latin typeface="Filson Pro" panose="02000000000000000000" pitchFamily="2" charset="77"/>
            </a:endParaRPr>
          </a:p>
          <a:p>
            <a:r>
              <a:rPr lang="en-US" sz="2800" dirty="0">
                <a:latin typeface="Filson Pro" panose="02000000000000000000" pitchFamily="2" charset="77"/>
              </a:rPr>
              <a:t>*Duplicate this slide for additional room and verses.</a:t>
            </a:r>
          </a:p>
        </p:txBody>
      </p:sp>
    </p:spTree>
    <p:extLst>
      <p:ext uri="{BB962C8B-B14F-4D97-AF65-F5344CB8AC3E}">
        <p14:creationId xmlns:p14="http://schemas.microsoft.com/office/powerpoint/2010/main" val="3720992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DC268-AC65-A963-D0B6-31D2374CD6F0}"/>
              </a:ext>
            </a:extLst>
          </p:cNvPr>
          <p:cNvSpPr>
            <a:spLocks noGrp="1"/>
          </p:cNvSpPr>
          <p:nvPr>
            <p:ph type="title"/>
          </p:nvPr>
        </p:nvSpPr>
        <p:spPr>
          <a:xfrm>
            <a:off x="838200" y="365125"/>
            <a:ext cx="10515600" cy="2247446"/>
          </a:xfrm>
        </p:spPr>
        <p:txBody>
          <a:bodyPr/>
          <a:lstStyle/>
          <a:p>
            <a:r>
              <a:rPr lang="en-US" b="1" dirty="0">
                <a:solidFill>
                  <a:srgbClr val="00A8AA"/>
                </a:solidFill>
                <a:latin typeface="Filson Pro" panose="02000000000000000000" pitchFamily="2" charset="77"/>
              </a:rPr>
              <a:t>OPTIONAL: </a:t>
            </a:r>
            <a:br>
              <a:rPr lang="en-US" dirty="0">
                <a:latin typeface="Filson Pro Book" panose="02000000000000000000" pitchFamily="2" charset="77"/>
              </a:rPr>
            </a:br>
            <a:br>
              <a:rPr lang="en-US" dirty="0">
                <a:latin typeface="Filson Pro Book" panose="02000000000000000000" pitchFamily="2" charset="77"/>
              </a:rPr>
            </a:br>
            <a:r>
              <a:rPr lang="en-US" dirty="0">
                <a:solidFill>
                  <a:srgbClr val="00A8AA"/>
                </a:solidFill>
                <a:latin typeface="Filson Pro Book" panose="02000000000000000000" pitchFamily="2" charset="77"/>
              </a:rPr>
              <a:t>Embed video into slide</a:t>
            </a:r>
          </a:p>
        </p:txBody>
      </p:sp>
    </p:spTree>
    <p:extLst>
      <p:ext uri="{BB962C8B-B14F-4D97-AF65-F5344CB8AC3E}">
        <p14:creationId xmlns:p14="http://schemas.microsoft.com/office/powerpoint/2010/main" val="926999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73555E-7B85-31B8-304C-A7D3025A6F9D}"/>
              </a:ext>
            </a:extLst>
          </p:cNvPr>
          <p:cNvSpPr txBox="1"/>
          <p:nvPr/>
        </p:nvSpPr>
        <p:spPr>
          <a:xfrm>
            <a:off x="838200" y="1506022"/>
            <a:ext cx="10000343" cy="1815882"/>
          </a:xfrm>
          <a:prstGeom prst="rect">
            <a:avLst/>
          </a:prstGeom>
          <a:noFill/>
        </p:spPr>
        <p:txBody>
          <a:bodyPr wrap="square" rtlCol="0">
            <a:spAutoFit/>
          </a:bodyPr>
          <a:lstStyle/>
          <a:p>
            <a:r>
              <a:rPr lang="en-US" sz="2800" dirty="0">
                <a:latin typeface="Filson Pro" panose="02000000000000000000" pitchFamily="2" charset="77"/>
              </a:rPr>
              <a:t>Words of hymn here or purchased music to follow </a:t>
            </a:r>
            <a:r>
              <a:rPr lang="en-US" sz="2800">
                <a:latin typeface="Filson Pro" panose="02000000000000000000" pitchFamily="2" charset="77"/>
              </a:rPr>
              <a:t>along.*</a:t>
            </a:r>
            <a:endParaRPr lang="en-US" sz="2800" dirty="0">
              <a:latin typeface="Filson Pro" panose="02000000000000000000" pitchFamily="2" charset="77"/>
            </a:endParaRPr>
          </a:p>
          <a:p>
            <a:endParaRPr lang="en-US" sz="2800" dirty="0">
              <a:latin typeface="Filson Pro" panose="02000000000000000000" pitchFamily="2" charset="77"/>
            </a:endParaRPr>
          </a:p>
          <a:p>
            <a:endParaRPr lang="en-US" sz="2800" dirty="0">
              <a:latin typeface="Filson Pro" panose="02000000000000000000" pitchFamily="2" charset="77"/>
            </a:endParaRPr>
          </a:p>
          <a:p>
            <a:r>
              <a:rPr lang="en-US" sz="2800" dirty="0">
                <a:latin typeface="Filson Pro" panose="02000000000000000000" pitchFamily="2" charset="77"/>
              </a:rPr>
              <a:t>*Duplicate this slide for additional room and verses.</a:t>
            </a:r>
          </a:p>
        </p:txBody>
      </p:sp>
    </p:spTree>
    <p:extLst>
      <p:ext uri="{BB962C8B-B14F-4D97-AF65-F5344CB8AC3E}">
        <p14:creationId xmlns:p14="http://schemas.microsoft.com/office/powerpoint/2010/main" val="1330433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607ED7-258A-11E2-D2E7-D609DAAB5CEA}"/>
              </a:ext>
            </a:extLst>
          </p:cNvPr>
          <p:cNvSpPr>
            <a:spLocks noGrp="1"/>
          </p:cNvSpPr>
          <p:nvPr>
            <p:ph type="subTitle" idx="1"/>
          </p:nvPr>
        </p:nvSpPr>
        <p:spPr>
          <a:xfrm>
            <a:off x="1524000" y="4117045"/>
            <a:ext cx="9144000" cy="701698"/>
          </a:xfrm>
        </p:spPr>
        <p:txBody>
          <a:bodyPr/>
          <a:lstStyle/>
          <a:p>
            <a:r>
              <a:rPr lang="en-US" sz="3200" i="1" dirty="0">
                <a:latin typeface="Filson Pro Book" panose="02000000000000000000" pitchFamily="2" charset="77"/>
              </a:rPr>
              <a:t>Thank you for joining us!</a:t>
            </a:r>
          </a:p>
        </p:txBody>
      </p:sp>
      <p:pic>
        <p:nvPicPr>
          <p:cNvPr id="6" name="Picture 5" descr="A picture containing text&#10;&#10;Description automatically generated">
            <a:extLst>
              <a:ext uri="{FF2B5EF4-FFF2-40B4-BE49-F238E27FC236}">
                <a16:creationId xmlns:a16="http://schemas.microsoft.com/office/drawing/2014/main" id="{F6B60AAA-FF92-68E9-E11B-D58FCB78583E}"/>
              </a:ext>
            </a:extLst>
          </p:cNvPr>
          <p:cNvPicPr>
            <a:picLocks noChangeAspect="1"/>
          </p:cNvPicPr>
          <p:nvPr/>
        </p:nvPicPr>
        <p:blipFill>
          <a:blip r:embed="rId2"/>
          <a:stretch>
            <a:fillRect/>
          </a:stretch>
        </p:blipFill>
        <p:spPr>
          <a:xfrm>
            <a:off x="2917872" y="938917"/>
            <a:ext cx="6356256" cy="3178128"/>
          </a:xfrm>
          <a:prstGeom prst="rect">
            <a:avLst/>
          </a:prstGeom>
        </p:spPr>
      </p:pic>
      <p:sp>
        <p:nvSpPr>
          <p:cNvPr id="2" name="TextBox 1">
            <a:extLst>
              <a:ext uri="{FF2B5EF4-FFF2-40B4-BE49-F238E27FC236}">
                <a16:creationId xmlns:a16="http://schemas.microsoft.com/office/drawing/2014/main" id="{CF2343F4-C654-65B3-D01A-0E3E16B3CB84}"/>
              </a:ext>
            </a:extLst>
          </p:cNvPr>
          <p:cNvSpPr txBox="1"/>
          <p:nvPr/>
        </p:nvSpPr>
        <p:spPr>
          <a:xfrm>
            <a:off x="3282735" y="5172642"/>
            <a:ext cx="5479385" cy="1200329"/>
          </a:xfrm>
          <a:prstGeom prst="rect">
            <a:avLst/>
          </a:prstGeom>
          <a:noFill/>
        </p:spPr>
        <p:txBody>
          <a:bodyPr wrap="none" rtlCol="0">
            <a:spAutoFit/>
          </a:bodyPr>
          <a:lstStyle/>
          <a:p>
            <a:pPr algn="ctr"/>
            <a:r>
              <a:rPr lang="en-US" sz="3600" b="1" dirty="0">
                <a:latin typeface="Filson Pro Black" panose="02000000000000000000" pitchFamily="2" charset="77"/>
              </a:rPr>
              <a:t>Advent by Candlelight</a:t>
            </a:r>
          </a:p>
          <a:p>
            <a:pPr algn="ctr"/>
            <a:r>
              <a:rPr lang="en-US" sz="3600" dirty="0">
                <a:latin typeface="Filson Pro Book" panose="02000000000000000000" pitchFamily="2" charset="77"/>
              </a:rPr>
              <a:t>2022</a:t>
            </a:r>
          </a:p>
        </p:txBody>
      </p:sp>
    </p:spTree>
    <p:extLst>
      <p:ext uri="{BB962C8B-B14F-4D97-AF65-F5344CB8AC3E}">
        <p14:creationId xmlns:p14="http://schemas.microsoft.com/office/powerpoint/2010/main" val="2115605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E76C5-0498-8ECD-99A2-5AA54F383920}"/>
              </a:ext>
            </a:extLst>
          </p:cNvPr>
          <p:cNvSpPr>
            <a:spLocks noGrp="1"/>
          </p:cNvSpPr>
          <p:nvPr>
            <p:ph type="title"/>
          </p:nvPr>
        </p:nvSpPr>
        <p:spPr>
          <a:xfrm>
            <a:off x="838199" y="222364"/>
            <a:ext cx="10515600" cy="1325563"/>
          </a:xfrm>
        </p:spPr>
        <p:txBody>
          <a:bodyPr/>
          <a:lstStyle/>
          <a:p>
            <a:pPr algn="ctr"/>
            <a:r>
              <a:rPr lang="en-US" sz="4800" b="1" dirty="0">
                <a:solidFill>
                  <a:srgbClr val="AA7510"/>
                </a:solidFill>
                <a:effectLst>
                  <a:outerShdw blurRad="50800" dist="38100" dir="2700000" algn="tl" rotWithShape="0">
                    <a:prstClr val="black">
                      <a:alpha val="40000"/>
                    </a:prstClr>
                  </a:outerShdw>
                </a:effectLst>
                <a:latin typeface="Filson Pro" panose="02000000000000000000" pitchFamily="2" charset="77"/>
              </a:rPr>
              <a:t>Worship Opportunities</a:t>
            </a:r>
            <a:endParaRPr lang="en-US" sz="4000" b="1" dirty="0">
              <a:solidFill>
                <a:srgbClr val="AA7510"/>
              </a:solidFill>
              <a:effectLst>
                <a:outerShdw blurRad="50800" dist="38100" dir="2700000" algn="tl" rotWithShape="0">
                  <a:prstClr val="black">
                    <a:alpha val="40000"/>
                  </a:prstClr>
                </a:outerShdw>
              </a:effectLst>
              <a:latin typeface="Filson Pro" panose="02000000000000000000" pitchFamily="2" charset="77"/>
            </a:endParaRPr>
          </a:p>
        </p:txBody>
      </p:sp>
      <p:sp>
        <p:nvSpPr>
          <p:cNvPr id="3" name="TextBox 2">
            <a:extLst>
              <a:ext uri="{FF2B5EF4-FFF2-40B4-BE49-F238E27FC236}">
                <a16:creationId xmlns:a16="http://schemas.microsoft.com/office/drawing/2014/main" id="{75D17764-87BE-B59D-4643-2AE843CCCE9C}"/>
              </a:ext>
            </a:extLst>
          </p:cNvPr>
          <p:cNvSpPr txBox="1"/>
          <p:nvPr/>
        </p:nvSpPr>
        <p:spPr>
          <a:xfrm>
            <a:off x="486227" y="1036819"/>
            <a:ext cx="11219543" cy="5676041"/>
          </a:xfrm>
          <a:prstGeom prst="rect">
            <a:avLst/>
          </a:prstGeom>
          <a:noFill/>
        </p:spPr>
        <p:txBody>
          <a:bodyPr wrap="square" rtlCol="0">
            <a:spAutoFit/>
          </a:bodyPr>
          <a:lstStyle/>
          <a:p>
            <a:pPr marL="0" marR="0">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Wednesdays, Nov. 30, Dec. 7, 14                            	                   Midweek Advent Worship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&lt;insert times here&gt;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Saturday, December 24	                                                     Children’s Christmas Eve Service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&lt;insert time here&gt;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Saturday, December 24	                                                                      Christmas Eve Service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&lt;insert time here&gt;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Sunday, December 25	                                                                        Christmas Day Worship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&lt;insert time here&gt;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Saturday, December 31	                                                                     New Year’s Eve Worship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&lt;insert time here&gt;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Sunday, January 1, 2023                                                        	         New Year’s Day Worship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257800" algn="r"/>
              </a:tabLst>
            </a:pPr>
            <a:r>
              <a:rPr lang="en-US" sz="2000" b="1" kern="1500" dirty="0">
                <a:solidFill>
                  <a:srgbClr val="000000"/>
                </a:solidFill>
                <a:effectLst/>
                <a:latin typeface="Filson Pro Book" panose="02000000000000000000" pitchFamily="2" charset="77"/>
                <a:ea typeface="Times New Roman" panose="02020603050405020304" pitchFamily="18" charset="0"/>
                <a:cs typeface="Times New Roman" panose="02020603050405020304" pitchFamily="18" charset="0"/>
              </a:rPr>
              <a:t>&lt;insert time here&gt;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8243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4BE5-357A-07CF-F529-7780C0D5EACA}"/>
              </a:ext>
            </a:extLst>
          </p:cNvPr>
          <p:cNvSpPr>
            <a:spLocks noGrp="1"/>
          </p:cNvSpPr>
          <p:nvPr>
            <p:ph type="title"/>
          </p:nvPr>
        </p:nvSpPr>
        <p:spPr/>
        <p:txBody>
          <a:bodyPr/>
          <a:lstStyle/>
          <a:p>
            <a:pPr algn="ctr"/>
            <a:r>
              <a:rPr lang="en-US" sz="4800" b="1" dirty="0">
                <a:solidFill>
                  <a:srgbClr val="AA7510"/>
                </a:solidFill>
                <a:latin typeface="Filson Pro Heavy" panose="02000000000000000000" pitchFamily="2" charset="77"/>
              </a:rPr>
              <a:t>Title of Hymn</a:t>
            </a:r>
          </a:p>
        </p:txBody>
      </p:sp>
      <p:sp>
        <p:nvSpPr>
          <p:cNvPr id="3" name="TextBox 2">
            <a:extLst>
              <a:ext uri="{FF2B5EF4-FFF2-40B4-BE49-F238E27FC236}">
                <a16:creationId xmlns:a16="http://schemas.microsoft.com/office/drawing/2014/main" id="{5D73555E-7B85-31B8-304C-A7D3025A6F9D}"/>
              </a:ext>
            </a:extLst>
          </p:cNvPr>
          <p:cNvSpPr txBox="1"/>
          <p:nvPr/>
        </p:nvSpPr>
        <p:spPr>
          <a:xfrm>
            <a:off x="838200" y="1506022"/>
            <a:ext cx="10000343" cy="1815882"/>
          </a:xfrm>
          <a:prstGeom prst="rect">
            <a:avLst/>
          </a:prstGeom>
          <a:noFill/>
        </p:spPr>
        <p:txBody>
          <a:bodyPr wrap="square" rtlCol="0">
            <a:spAutoFit/>
          </a:bodyPr>
          <a:lstStyle/>
          <a:p>
            <a:r>
              <a:rPr lang="en-US" sz="2800" dirty="0">
                <a:latin typeface="Filson Pro" panose="02000000000000000000" pitchFamily="2" charset="77"/>
              </a:rPr>
              <a:t>Words of hymn here or purchased music to follow along.*</a:t>
            </a:r>
          </a:p>
          <a:p>
            <a:endParaRPr lang="en-US" sz="2800" dirty="0">
              <a:latin typeface="Filson Pro" panose="02000000000000000000" pitchFamily="2" charset="77"/>
            </a:endParaRPr>
          </a:p>
          <a:p>
            <a:endParaRPr lang="en-US" sz="2800" dirty="0">
              <a:latin typeface="Filson Pro" panose="02000000000000000000" pitchFamily="2" charset="77"/>
            </a:endParaRPr>
          </a:p>
          <a:p>
            <a:r>
              <a:rPr lang="en-US" sz="2800" dirty="0">
                <a:latin typeface="Filson Pro" panose="02000000000000000000" pitchFamily="2" charset="77"/>
              </a:rPr>
              <a:t>*Duplicate this slide for additional room and verses.</a:t>
            </a:r>
          </a:p>
        </p:txBody>
      </p:sp>
    </p:spTree>
    <p:extLst>
      <p:ext uri="{BB962C8B-B14F-4D97-AF65-F5344CB8AC3E}">
        <p14:creationId xmlns:p14="http://schemas.microsoft.com/office/powerpoint/2010/main" val="1365055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73555E-7B85-31B8-304C-A7D3025A6F9D}"/>
              </a:ext>
            </a:extLst>
          </p:cNvPr>
          <p:cNvSpPr txBox="1"/>
          <p:nvPr/>
        </p:nvSpPr>
        <p:spPr>
          <a:xfrm>
            <a:off x="838200" y="1506022"/>
            <a:ext cx="10000343" cy="1815882"/>
          </a:xfrm>
          <a:prstGeom prst="rect">
            <a:avLst/>
          </a:prstGeom>
          <a:noFill/>
        </p:spPr>
        <p:txBody>
          <a:bodyPr wrap="square" rtlCol="0">
            <a:spAutoFit/>
          </a:bodyPr>
          <a:lstStyle/>
          <a:p>
            <a:r>
              <a:rPr lang="en-US" sz="2800" dirty="0">
                <a:latin typeface="Filson Pro" panose="02000000000000000000" pitchFamily="2" charset="77"/>
              </a:rPr>
              <a:t>Words of hymn here or purchased music to follow along.*</a:t>
            </a:r>
          </a:p>
          <a:p>
            <a:endParaRPr lang="en-US" sz="2800" dirty="0">
              <a:latin typeface="Filson Pro" panose="02000000000000000000" pitchFamily="2" charset="77"/>
            </a:endParaRPr>
          </a:p>
          <a:p>
            <a:endParaRPr lang="en-US" sz="2800" dirty="0">
              <a:latin typeface="Filson Pro" panose="02000000000000000000" pitchFamily="2" charset="77"/>
            </a:endParaRPr>
          </a:p>
          <a:p>
            <a:r>
              <a:rPr lang="en-US" sz="2800" dirty="0">
                <a:latin typeface="Filson Pro" panose="02000000000000000000" pitchFamily="2" charset="77"/>
              </a:rPr>
              <a:t>*Duplicate this slide for additional room and verses.</a:t>
            </a:r>
          </a:p>
        </p:txBody>
      </p:sp>
    </p:spTree>
    <p:extLst>
      <p:ext uri="{BB962C8B-B14F-4D97-AF65-F5344CB8AC3E}">
        <p14:creationId xmlns:p14="http://schemas.microsoft.com/office/powerpoint/2010/main" val="1530591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E76C5-0498-8ECD-99A2-5AA54F383920}"/>
              </a:ext>
            </a:extLst>
          </p:cNvPr>
          <p:cNvSpPr>
            <a:spLocks noGrp="1"/>
          </p:cNvSpPr>
          <p:nvPr>
            <p:ph type="title"/>
          </p:nvPr>
        </p:nvSpPr>
        <p:spPr>
          <a:xfrm>
            <a:off x="838200" y="3287499"/>
            <a:ext cx="10515600" cy="2561756"/>
          </a:xfrm>
        </p:spPr>
        <p:txBody>
          <a:bodyPr/>
          <a:lstStyle/>
          <a:p>
            <a:pPr algn="ctr"/>
            <a:r>
              <a:rPr lang="en-US" sz="7200" b="1" dirty="0">
                <a:solidFill>
                  <a:srgbClr val="AA7510"/>
                </a:solidFill>
                <a:effectLst>
                  <a:outerShdw blurRad="50800" dist="38100" dir="2700000" algn="tl" rotWithShape="0">
                    <a:prstClr val="black">
                      <a:alpha val="40000"/>
                    </a:prstClr>
                  </a:outerShdw>
                </a:effectLst>
                <a:latin typeface="Filson Pro Heavy" panose="02000000000000000000" pitchFamily="2" charset="77"/>
                <a:ea typeface="Times New Roman" panose="02020603050405020304" pitchFamily="18" charset="0"/>
                <a:cs typeface="Times New Roman" panose="02020603050405020304" pitchFamily="18" charset="0"/>
              </a:rPr>
              <a:t>Come, Lord Jesus</a:t>
            </a:r>
            <a:br>
              <a:rPr lang="en-US" sz="7200" b="1" dirty="0">
                <a:solidFill>
                  <a:srgbClr val="AA7510"/>
                </a:solidFill>
                <a:effectLst>
                  <a:outerShdw blurRad="50800" dist="38100" dir="2700000" algn="tl" rotWithShape="0">
                    <a:prstClr val="black">
                      <a:alpha val="40000"/>
                    </a:prstClr>
                  </a:outerShdw>
                </a:effectLst>
                <a:latin typeface="Filson Pro Heavy" panose="02000000000000000000" pitchFamily="2" charset="77"/>
                <a:ea typeface="Times New Roman" panose="02020603050405020304" pitchFamily="18" charset="0"/>
                <a:cs typeface="Times New Roman" panose="02020603050405020304" pitchFamily="18" charset="0"/>
              </a:rPr>
            </a:br>
            <a:r>
              <a:rPr lang="en-US" sz="6600" dirty="0">
                <a:effectLst>
                  <a:outerShdw blurRad="50800" dist="38100" dir="2700000" algn="tl" rotWithShape="0">
                    <a:prstClr val="black">
                      <a:alpha val="40000"/>
                    </a:prstClr>
                  </a:outerShdw>
                </a:effectLst>
                <a:latin typeface="Filson Pro Medium" panose="02000000000000000000" pitchFamily="2" charset="77"/>
                <a:ea typeface="Times New Roman" panose="02020603050405020304" pitchFamily="18" charset="0"/>
                <a:cs typeface="Times New Roman" panose="02020603050405020304" pitchFamily="18" charset="0"/>
              </a:rPr>
              <a:t>—as King</a:t>
            </a:r>
            <a:br>
              <a:rPr lang="en-US" sz="5400" dirty="0">
                <a:solidFill>
                  <a:srgbClr val="AA7510"/>
                </a:solidFill>
                <a:effectLst/>
                <a:latin typeface="Arial" panose="020B0604020202020204" pitchFamily="34" charset="0"/>
                <a:ea typeface="Arial" panose="020B0604020202020204" pitchFamily="34" charset="0"/>
              </a:rPr>
            </a:br>
            <a:endParaRPr lang="en-US" sz="6000" b="1" dirty="0">
              <a:solidFill>
                <a:srgbClr val="AA7510"/>
              </a:solidFill>
              <a:effectLst>
                <a:outerShdw blurRad="50800" dist="38100" dir="2700000" algn="tl" rotWithShape="0">
                  <a:prstClr val="black">
                    <a:alpha val="40000"/>
                  </a:prstClr>
                </a:outerShdw>
              </a:effectLst>
              <a:latin typeface="Filson Pro" panose="02000000000000000000" pitchFamily="2" charset="77"/>
            </a:endParaRPr>
          </a:p>
        </p:txBody>
      </p:sp>
      <p:pic>
        <p:nvPicPr>
          <p:cNvPr id="8" name="Picture 7" descr="Icon&#10;&#10;Description automatically generated">
            <a:extLst>
              <a:ext uri="{FF2B5EF4-FFF2-40B4-BE49-F238E27FC236}">
                <a16:creationId xmlns:a16="http://schemas.microsoft.com/office/drawing/2014/main" id="{8C22920E-DF19-9119-2BF6-A4303A152A1B}"/>
              </a:ext>
            </a:extLst>
          </p:cNvPr>
          <p:cNvPicPr>
            <a:picLocks noChangeAspect="1"/>
          </p:cNvPicPr>
          <p:nvPr/>
        </p:nvPicPr>
        <p:blipFill>
          <a:blip r:embed="rId2"/>
          <a:stretch>
            <a:fillRect/>
          </a:stretch>
        </p:blipFill>
        <p:spPr>
          <a:xfrm>
            <a:off x="4724400" y="685800"/>
            <a:ext cx="2743200" cy="2743200"/>
          </a:xfrm>
          <a:prstGeom prst="rect">
            <a:avLst/>
          </a:prstGeom>
        </p:spPr>
      </p:pic>
    </p:spTree>
    <p:extLst>
      <p:ext uri="{BB962C8B-B14F-4D97-AF65-F5344CB8AC3E}">
        <p14:creationId xmlns:p14="http://schemas.microsoft.com/office/powerpoint/2010/main" val="1183143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E76C5-0498-8ECD-99A2-5AA54F383920}"/>
              </a:ext>
            </a:extLst>
          </p:cNvPr>
          <p:cNvSpPr>
            <a:spLocks noGrp="1"/>
          </p:cNvSpPr>
          <p:nvPr>
            <p:ph type="title"/>
          </p:nvPr>
        </p:nvSpPr>
        <p:spPr>
          <a:xfrm>
            <a:off x="838200" y="1357101"/>
            <a:ext cx="10515600" cy="1325563"/>
          </a:xfrm>
        </p:spPr>
        <p:txBody>
          <a:bodyPr/>
          <a:lstStyle/>
          <a:p>
            <a:pPr algn="ctr"/>
            <a:r>
              <a:rPr lang="en-US" sz="7200" b="1" dirty="0">
                <a:solidFill>
                  <a:srgbClr val="AA7510"/>
                </a:solidFill>
                <a:effectLst>
                  <a:outerShdw blurRad="50800" dist="38100" dir="2700000" algn="tl" rotWithShape="0">
                    <a:prstClr val="black">
                      <a:alpha val="40000"/>
                    </a:prstClr>
                  </a:outerShdw>
                </a:effectLst>
                <a:latin typeface="Filson Pro" panose="02000000000000000000" pitchFamily="2" charset="77"/>
              </a:rPr>
              <a:t>KING</a:t>
            </a:r>
            <a:endParaRPr lang="en-US" sz="6000" b="1" dirty="0">
              <a:solidFill>
                <a:srgbClr val="AA7510"/>
              </a:solidFill>
              <a:effectLst>
                <a:outerShdw blurRad="50800" dist="38100" dir="2700000" algn="tl" rotWithShape="0">
                  <a:prstClr val="black">
                    <a:alpha val="40000"/>
                  </a:prstClr>
                </a:outerShdw>
              </a:effectLst>
              <a:latin typeface="Filson Pro" panose="02000000000000000000" pitchFamily="2" charset="77"/>
            </a:endParaRPr>
          </a:p>
        </p:txBody>
      </p:sp>
      <p:sp>
        <p:nvSpPr>
          <p:cNvPr id="3" name="TextBox 2">
            <a:extLst>
              <a:ext uri="{FF2B5EF4-FFF2-40B4-BE49-F238E27FC236}">
                <a16:creationId xmlns:a16="http://schemas.microsoft.com/office/drawing/2014/main" id="{75D17764-87BE-B59D-4643-2AE843CCCE9C}"/>
              </a:ext>
            </a:extLst>
          </p:cNvPr>
          <p:cNvSpPr txBox="1"/>
          <p:nvPr/>
        </p:nvSpPr>
        <p:spPr>
          <a:xfrm>
            <a:off x="1509487" y="2844225"/>
            <a:ext cx="9390742" cy="584775"/>
          </a:xfrm>
          <a:prstGeom prst="rect">
            <a:avLst/>
          </a:prstGeom>
          <a:noFill/>
        </p:spPr>
        <p:txBody>
          <a:bodyPr wrap="square" rtlCol="0">
            <a:spAutoFit/>
          </a:bodyPr>
          <a:lstStyle/>
          <a:p>
            <a:r>
              <a:rPr lang="en-US" sz="3200" b="1" dirty="0">
                <a:solidFill>
                  <a:srgbClr val="202124"/>
                </a:solidFill>
                <a:effectLst/>
                <a:latin typeface="Filson Pro Black" panose="02000000000000000000" pitchFamily="2" charset="77"/>
              </a:rPr>
              <a:t>AS KING, Jesus comes in peace and humility.</a:t>
            </a:r>
            <a:endParaRPr lang="en-US" sz="2400" dirty="0"/>
          </a:p>
        </p:txBody>
      </p:sp>
      <p:pic>
        <p:nvPicPr>
          <p:cNvPr id="5" name="Picture 4" descr="Icon&#10;&#10;Description automatically generated">
            <a:extLst>
              <a:ext uri="{FF2B5EF4-FFF2-40B4-BE49-F238E27FC236}">
                <a16:creationId xmlns:a16="http://schemas.microsoft.com/office/drawing/2014/main" id="{005D938D-8443-99D7-C10E-2E637C731F8C}"/>
              </a:ext>
            </a:extLst>
          </p:cNvPr>
          <p:cNvPicPr>
            <a:picLocks noChangeAspect="1"/>
          </p:cNvPicPr>
          <p:nvPr/>
        </p:nvPicPr>
        <p:blipFill>
          <a:blip r:embed="rId2"/>
          <a:stretch>
            <a:fillRect/>
          </a:stretch>
        </p:blipFill>
        <p:spPr>
          <a:xfrm>
            <a:off x="10070826" y="0"/>
            <a:ext cx="1959429" cy="1959429"/>
          </a:xfrm>
          <a:prstGeom prst="rect">
            <a:avLst/>
          </a:prstGeom>
        </p:spPr>
      </p:pic>
    </p:spTree>
    <p:extLst>
      <p:ext uri="{BB962C8B-B14F-4D97-AF65-F5344CB8AC3E}">
        <p14:creationId xmlns:p14="http://schemas.microsoft.com/office/powerpoint/2010/main" val="1744244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E76C5-0498-8ECD-99A2-5AA54F383920}"/>
              </a:ext>
            </a:extLst>
          </p:cNvPr>
          <p:cNvSpPr>
            <a:spLocks noGrp="1"/>
          </p:cNvSpPr>
          <p:nvPr>
            <p:ph type="title"/>
          </p:nvPr>
        </p:nvSpPr>
        <p:spPr>
          <a:xfrm>
            <a:off x="838200" y="652814"/>
            <a:ext cx="10515600" cy="1325563"/>
          </a:xfrm>
        </p:spPr>
        <p:txBody>
          <a:bodyPr/>
          <a:lstStyle/>
          <a:p>
            <a:pPr algn="ctr"/>
            <a:r>
              <a:rPr lang="en-US" sz="7200" b="1" dirty="0">
                <a:solidFill>
                  <a:srgbClr val="AA7510"/>
                </a:solidFill>
                <a:effectLst>
                  <a:outerShdw blurRad="50800" dist="38100" dir="2700000" algn="tl" rotWithShape="0">
                    <a:prstClr val="black">
                      <a:alpha val="40000"/>
                    </a:prstClr>
                  </a:outerShdw>
                </a:effectLst>
                <a:latin typeface="Filson Pro" panose="02000000000000000000" pitchFamily="2" charset="77"/>
              </a:rPr>
              <a:t>KING</a:t>
            </a:r>
            <a:endParaRPr lang="en-US" sz="6000" b="1" dirty="0">
              <a:solidFill>
                <a:srgbClr val="AA7510"/>
              </a:solidFill>
              <a:effectLst>
                <a:outerShdw blurRad="50800" dist="38100" dir="2700000" algn="tl" rotWithShape="0">
                  <a:prstClr val="black">
                    <a:alpha val="40000"/>
                  </a:prstClr>
                </a:outerShdw>
              </a:effectLst>
              <a:latin typeface="Filson Pro" panose="02000000000000000000" pitchFamily="2" charset="77"/>
            </a:endParaRPr>
          </a:p>
        </p:txBody>
      </p:sp>
      <p:pic>
        <p:nvPicPr>
          <p:cNvPr id="5" name="Picture 4" descr="A statue of a person holding a torch&#10;&#10;Description automatically generated with low confidence">
            <a:extLst>
              <a:ext uri="{FF2B5EF4-FFF2-40B4-BE49-F238E27FC236}">
                <a16:creationId xmlns:a16="http://schemas.microsoft.com/office/drawing/2014/main" id="{DAFF84DA-2E30-92F9-8779-521C1622EA09}"/>
              </a:ext>
            </a:extLst>
          </p:cNvPr>
          <p:cNvPicPr>
            <a:picLocks noChangeAspect="1"/>
          </p:cNvPicPr>
          <p:nvPr/>
        </p:nvPicPr>
        <p:blipFill rotWithShape="1">
          <a:blip r:embed="rId2"/>
          <a:srcRect l="29730" r="22909"/>
          <a:stretch/>
        </p:blipFill>
        <p:spPr>
          <a:xfrm>
            <a:off x="9071427" y="2467429"/>
            <a:ext cx="3120573" cy="4385364"/>
          </a:xfrm>
          <a:prstGeom prst="rect">
            <a:avLst/>
          </a:prstGeom>
        </p:spPr>
      </p:pic>
      <p:pic>
        <p:nvPicPr>
          <p:cNvPr id="6" name="Picture 5">
            <a:extLst>
              <a:ext uri="{FF2B5EF4-FFF2-40B4-BE49-F238E27FC236}">
                <a16:creationId xmlns:a16="http://schemas.microsoft.com/office/drawing/2014/main" id="{A88B6F43-A9E8-5FAC-1631-09662FF102C9}"/>
              </a:ext>
            </a:extLst>
          </p:cNvPr>
          <p:cNvPicPr>
            <a:picLocks noChangeAspect="1"/>
          </p:cNvPicPr>
          <p:nvPr/>
        </p:nvPicPr>
        <p:blipFill>
          <a:blip r:embed="rId3"/>
          <a:stretch>
            <a:fillRect/>
          </a:stretch>
        </p:blipFill>
        <p:spPr>
          <a:xfrm>
            <a:off x="6561476" y="2467429"/>
            <a:ext cx="2195286" cy="4390571"/>
          </a:xfrm>
          <a:prstGeom prst="rect">
            <a:avLst/>
          </a:prstGeom>
        </p:spPr>
      </p:pic>
      <p:pic>
        <p:nvPicPr>
          <p:cNvPr id="8" name="Picture 7" descr="A statue of a person holding a sword&#10;&#10;Description automatically generated with medium confidence">
            <a:extLst>
              <a:ext uri="{FF2B5EF4-FFF2-40B4-BE49-F238E27FC236}">
                <a16:creationId xmlns:a16="http://schemas.microsoft.com/office/drawing/2014/main" id="{D5FEBA1C-2B0D-E1AC-F61F-C9B0F652933B}"/>
              </a:ext>
            </a:extLst>
          </p:cNvPr>
          <p:cNvPicPr>
            <a:picLocks noChangeAspect="1"/>
          </p:cNvPicPr>
          <p:nvPr/>
        </p:nvPicPr>
        <p:blipFill rotWithShape="1">
          <a:blip r:embed="rId4"/>
          <a:srcRect l="14484" t="17566" r="7511"/>
          <a:stretch/>
        </p:blipFill>
        <p:spPr>
          <a:xfrm>
            <a:off x="3101067" y="2506194"/>
            <a:ext cx="2767356" cy="4390572"/>
          </a:xfrm>
          <a:prstGeom prst="rect">
            <a:avLst/>
          </a:prstGeom>
        </p:spPr>
      </p:pic>
      <p:pic>
        <p:nvPicPr>
          <p:cNvPr id="11" name="Picture 10">
            <a:extLst>
              <a:ext uri="{FF2B5EF4-FFF2-40B4-BE49-F238E27FC236}">
                <a16:creationId xmlns:a16="http://schemas.microsoft.com/office/drawing/2014/main" id="{9B923D88-346D-7A67-4DBB-13F9A533C12A}"/>
              </a:ext>
            </a:extLst>
          </p:cNvPr>
          <p:cNvPicPr>
            <a:picLocks noChangeAspect="1"/>
          </p:cNvPicPr>
          <p:nvPr/>
        </p:nvPicPr>
        <p:blipFill>
          <a:blip r:embed="rId5"/>
          <a:stretch>
            <a:fillRect/>
          </a:stretch>
        </p:blipFill>
        <p:spPr>
          <a:xfrm>
            <a:off x="353217" y="3005921"/>
            <a:ext cx="2433185" cy="2480136"/>
          </a:xfrm>
          <a:prstGeom prst="rect">
            <a:avLst/>
          </a:prstGeom>
        </p:spPr>
      </p:pic>
      <p:pic>
        <p:nvPicPr>
          <p:cNvPr id="12" name="Picture 11" descr="Icon&#10;&#10;Description automatically generated">
            <a:extLst>
              <a:ext uri="{FF2B5EF4-FFF2-40B4-BE49-F238E27FC236}">
                <a16:creationId xmlns:a16="http://schemas.microsoft.com/office/drawing/2014/main" id="{48A4D418-8B35-682D-EF29-216F784DE899}"/>
              </a:ext>
            </a:extLst>
          </p:cNvPr>
          <p:cNvPicPr>
            <a:picLocks noChangeAspect="1"/>
          </p:cNvPicPr>
          <p:nvPr/>
        </p:nvPicPr>
        <p:blipFill>
          <a:blip r:embed="rId6"/>
          <a:stretch>
            <a:fillRect/>
          </a:stretch>
        </p:blipFill>
        <p:spPr>
          <a:xfrm>
            <a:off x="10232571" y="-125595"/>
            <a:ext cx="1959429" cy="1959429"/>
          </a:xfrm>
          <a:prstGeom prst="rect">
            <a:avLst/>
          </a:prstGeom>
        </p:spPr>
      </p:pic>
    </p:spTree>
    <p:extLst>
      <p:ext uri="{BB962C8B-B14F-4D97-AF65-F5344CB8AC3E}">
        <p14:creationId xmlns:p14="http://schemas.microsoft.com/office/powerpoint/2010/main" val="4036319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e Lord Jesus-ABC-2022" id="{49055E3D-EB89-E040-AAD7-068AFB73F6CE}" vid="{7D773DA5-4C71-B949-9C6F-F225047A46E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e Lord Jesus-ABC-2022" id="{49055E3D-EB89-E040-AAD7-068AFB73F6CE}" vid="{A1D1238B-9DAF-6B44-8626-328F36ED79E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FF17711079374E86197196AA14A237" ma:contentTypeVersion="4" ma:contentTypeDescription="Create a new document." ma:contentTypeScope="" ma:versionID="26fcfa3b443c137fff3e94757ed368e4">
  <xsd:schema xmlns:xsd="http://www.w3.org/2001/XMLSchema" xmlns:xs="http://www.w3.org/2001/XMLSchema" xmlns:p="http://schemas.microsoft.com/office/2006/metadata/properties" xmlns:ns2="5e7f0de3-be8e-4e7d-a294-76d3e93f612a" xmlns:ns3="0976b0e2-0ee8-41b1-950a-03c4c9c2b104" targetNamespace="http://schemas.microsoft.com/office/2006/metadata/properties" ma:root="true" ma:fieldsID="d9429e7cf39471873561c02abebb76b4" ns2:_="" ns3:_="">
    <xsd:import namespace="5e7f0de3-be8e-4e7d-a294-76d3e93f612a"/>
    <xsd:import namespace="0976b0e2-0ee8-41b1-950a-03c4c9c2b10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7f0de3-be8e-4e7d-a294-76d3e93f612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76b0e2-0ee8-41b1-950a-03c4c9c2b10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FDA99C-795A-4390-A8C4-2C2DFF6EAAA5}"/>
</file>

<file path=customXml/itemProps2.xml><?xml version="1.0" encoding="utf-8"?>
<ds:datastoreItem xmlns:ds="http://schemas.openxmlformats.org/officeDocument/2006/customXml" ds:itemID="{4A3EBAA0-6147-4284-A5F1-B065B37D5DA9}"/>
</file>

<file path=docProps/app.xml><?xml version="1.0" encoding="utf-8"?>
<Properties xmlns="http://schemas.openxmlformats.org/officeDocument/2006/extended-properties" xmlns:vt="http://schemas.openxmlformats.org/officeDocument/2006/docPropsVTypes">
  <Template/>
  <TotalTime>334</TotalTime>
  <Words>1344</Words>
  <Application>Microsoft Macintosh PowerPoint</Application>
  <PresentationFormat>Widescreen</PresentationFormat>
  <Paragraphs>207</Paragraphs>
  <Slides>42</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Arial</vt:lpstr>
      <vt:lpstr>Calibri</vt:lpstr>
      <vt:lpstr>Calibri Light</vt:lpstr>
      <vt:lpstr>Filson Pro</vt:lpstr>
      <vt:lpstr>Filson Pro Black</vt:lpstr>
      <vt:lpstr>Filson Pro Book</vt:lpstr>
      <vt:lpstr>Filson Pro Heavy</vt:lpstr>
      <vt:lpstr>Filson Pro Medium</vt:lpstr>
      <vt:lpstr>Roboto</vt:lpstr>
      <vt:lpstr>Office Theme</vt:lpstr>
      <vt:lpstr>Custom Design</vt:lpstr>
      <vt:lpstr>PowerPoint Presentation</vt:lpstr>
      <vt:lpstr>Advent</vt:lpstr>
      <vt:lpstr>PowerPoint Presentation</vt:lpstr>
      <vt:lpstr>OPTIONAL:   Embed video into slide</vt:lpstr>
      <vt:lpstr>Title of Hymn</vt:lpstr>
      <vt:lpstr>PowerPoint Presentation</vt:lpstr>
      <vt:lpstr>Come, Lord Jesus —as King </vt:lpstr>
      <vt:lpstr>KING</vt:lpstr>
      <vt:lpstr>KING</vt:lpstr>
      <vt:lpstr>KING</vt:lpstr>
      <vt:lpstr>Responsive Reading</vt:lpstr>
      <vt:lpstr>PowerPoint Presentation</vt:lpstr>
      <vt:lpstr>PowerPoint Presentation</vt:lpstr>
      <vt:lpstr>Title of Hymn</vt:lpstr>
      <vt:lpstr>PowerPoint Presentation</vt:lpstr>
      <vt:lpstr>Come, Lord Jesus —as Judge </vt:lpstr>
      <vt:lpstr>OPTIONAL:   Embed video into slide</vt:lpstr>
      <vt:lpstr>Responsive Reading</vt:lpstr>
      <vt:lpstr>PowerPoint Presentation</vt:lpstr>
      <vt:lpstr>PowerPoint Presentation</vt:lpstr>
      <vt:lpstr>Title of Hymn</vt:lpstr>
      <vt:lpstr>PowerPoint Presentation</vt:lpstr>
      <vt:lpstr>Come, Lord Jesus —as Messiah </vt:lpstr>
      <vt:lpstr>OPTIONAL:   Embed video into slide</vt:lpstr>
      <vt:lpstr>Responsive Reading</vt:lpstr>
      <vt:lpstr>PowerPoint Presentation</vt:lpstr>
      <vt:lpstr>PowerPoint Presentation</vt:lpstr>
      <vt:lpstr>Title of Hymn</vt:lpstr>
      <vt:lpstr>PowerPoint Presentation</vt:lpstr>
      <vt:lpstr>Come, Lord Jesus —as Immanuel </vt:lpstr>
      <vt:lpstr>PowerPoint Presentation</vt:lpstr>
      <vt:lpstr>Responsive Reading</vt:lpstr>
      <vt:lpstr>PowerPoint Presentation</vt:lpstr>
      <vt:lpstr>PowerPoint Presentation</vt:lpstr>
      <vt:lpstr>Title of Hymn</vt:lpstr>
      <vt:lpstr>PowerPoint Presentation</vt:lpstr>
      <vt:lpstr>PowerPoint Presentation</vt:lpstr>
      <vt:lpstr>Lighting of Candles</vt:lpstr>
      <vt:lpstr>Title of Hymn</vt:lpstr>
      <vt:lpstr>PowerPoint Presentation</vt:lpstr>
      <vt:lpstr>PowerPoint Presentation</vt:lpstr>
      <vt:lpstr>Worship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Proeber</dc:creator>
  <cp:lastModifiedBy>Sarah Proeber</cp:lastModifiedBy>
  <cp:revision>5</cp:revision>
  <cp:lastPrinted>2022-10-28T16:24:13Z</cp:lastPrinted>
  <dcterms:created xsi:type="dcterms:W3CDTF">2022-10-05T20:26:42Z</dcterms:created>
  <dcterms:modified xsi:type="dcterms:W3CDTF">2022-10-28T18:59:48Z</dcterms:modified>
</cp:coreProperties>
</file>