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5" r:id="rId5"/>
  </p:sldMasterIdLst>
  <p:notesMasterIdLst>
    <p:notesMasterId r:id="rId45"/>
  </p:notesMasterIdLst>
  <p:sldIdLst>
    <p:sldId id="305" r:id="rId6"/>
    <p:sldId id="303" r:id="rId7"/>
    <p:sldId id="306" r:id="rId8"/>
    <p:sldId id="300" r:id="rId9"/>
    <p:sldId id="301" r:id="rId10"/>
    <p:sldId id="302" r:id="rId11"/>
    <p:sldId id="309" r:id="rId12"/>
    <p:sldId id="308" r:id="rId13"/>
    <p:sldId id="310" r:id="rId14"/>
    <p:sldId id="299" r:id="rId15"/>
    <p:sldId id="307" r:id="rId16"/>
    <p:sldId id="314" r:id="rId17"/>
    <p:sldId id="315" r:id="rId18"/>
    <p:sldId id="316" r:id="rId19"/>
    <p:sldId id="312" r:id="rId20"/>
    <p:sldId id="313" r:id="rId21"/>
    <p:sldId id="319" r:id="rId22"/>
    <p:sldId id="257" r:id="rId23"/>
    <p:sldId id="321" r:id="rId24"/>
    <p:sldId id="317" r:id="rId25"/>
    <p:sldId id="318" r:id="rId26"/>
    <p:sldId id="324" r:id="rId27"/>
    <p:sldId id="325" r:id="rId28"/>
    <p:sldId id="311" r:id="rId29"/>
    <p:sldId id="322" r:id="rId30"/>
    <p:sldId id="323" r:id="rId31"/>
    <p:sldId id="327" r:id="rId32"/>
    <p:sldId id="328" r:id="rId33"/>
    <p:sldId id="326" r:id="rId34"/>
    <p:sldId id="332" r:id="rId35"/>
    <p:sldId id="333" r:id="rId36"/>
    <p:sldId id="329" r:id="rId37"/>
    <p:sldId id="331" r:id="rId38"/>
    <p:sldId id="330" r:id="rId39"/>
    <p:sldId id="334" r:id="rId40"/>
    <p:sldId id="320" r:id="rId41"/>
    <p:sldId id="304" r:id="rId42"/>
    <p:sldId id="259" r:id="rId43"/>
    <p:sldId id="29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7510"/>
    <a:srgbClr val="00A8AA"/>
    <a:srgbClr val="D3AF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469B04-69B2-F939-ABF5-259717C5F841}" v="36" dt="2023-01-27T22:53:27.1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44"/>
    <p:restoredTop sz="94719"/>
  </p:normalViewPr>
  <p:slideViewPr>
    <p:cSldViewPr snapToGrid="0">
      <p:cViewPr>
        <p:scale>
          <a:sx n="72" d="100"/>
          <a:sy n="72" d="100"/>
        </p:scale>
        <p:origin x="1928" y="1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Schulz" userId="S::laura.schulz@wels.net::c3a109e5-447a-4943-9f36-aedffcf34de0" providerId="AD" clId="Web-{BF469B04-69B2-F939-ABF5-259717C5F841}"/>
    <pc:docChg chg="modSld">
      <pc:chgData name="Laura Schulz" userId="S::laura.schulz@wels.net::c3a109e5-447a-4943-9f36-aedffcf34de0" providerId="AD" clId="Web-{BF469B04-69B2-F939-ABF5-259717C5F841}" dt="2023-01-27T22:53:27.025" v="25" actId="1076"/>
      <pc:docMkLst>
        <pc:docMk/>
      </pc:docMkLst>
      <pc:sldChg chg="modSp">
        <pc:chgData name="Laura Schulz" userId="S::laura.schulz@wels.net::c3a109e5-447a-4943-9f36-aedffcf34de0" providerId="AD" clId="Web-{BF469B04-69B2-F939-ABF5-259717C5F841}" dt="2023-01-27T22:52:59.634" v="21" actId="1076"/>
        <pc:sldMkLst>
          <pc:docMk/>
          <pc:sldMk cId="1702809368" sldId="300"/>
        </pc:sldMkLst>
        <pc:spChg chg="mod">
          <ac:chgData name="Laura Schulz" userId="S::laura.schulz@wels.net::c3a109e5-447a-4943-9f36-aedffcf34de0" providerId="AD" clId="Web-{BF469B04-69B2-F939-ABF5-259717C5F841}" dt="2023-01-27T22:52:59.634" v="21" actId="1076"/>
          <ac:spMkLst>
            <pc:docMk/>
            <pc:sldMk cId="1702809368" sldId="300"/>
            <ac:spMk id="8" creationId="{029DE872-2130-5D20-3203-B4638622B82A}"/>
          </ac:spMkLst>
        </pc:spChg>
      </pc:sldChg>
      <pc:sldChg chg="modSp">
        <pc:chgData name="Laura Schulz" userId="S::laura.schulz@wels.net::c3a109e5-447a-4943-9f36-aedffcf34de0" providerId="AD" clId="Web-{BF469B04-69B2-F939-ABF5-259717C5F841}" dt="2023-01-27T22:53:06.509" v="22" actId="1076"/>
        <pc:sldMkLst>
          <pc:docMk/>
          <pc:sldMk cId="3838058247" sldId="301"/>
        </pc:sldMkLst>
        <pc:spChg chg="mod">
          <ac:chgData name="Laura Schulz" userId="S::laura.schulz@wels.net::c3a109e5-447a-4943-9f36-aedffcf34de0" providerId="AD" clId="Web-{BF469B04-69B2-F939-ABF5-259717C5F841}" dt="2023-01-27T22:53:06.509" v="22" actId="1076"/>
          <ac:spMkLst>
            <pc:docMk/>
            <pc:sldMk cId="3838058247" sldId="301"/>
            <ac:spMk id="8" creationId="{029DE872-2130-5D20-3203-B4638622B82A}"/>
          </ac:spMkLst>
        </pc:spChg>
      </pc:sldChg>
      <pc:sldChg chg="modSp">
        <pc:chgData name="Laura Schulz" userId="S::laura.schulz@wels.net::c3a109e5-447a-4943-9f36-aedffcf34de0" providerId="AD" clId="Web-{BF469B04-69B2-F939-ABF5-259717C5F841}" dt="2023-01-27T22:53:27.025" v="25" actId="1076"/>
        <pc:sldMkLst>
          <pc:docMk/>
          <pc:sldMk cId="3508500358" sldId="302"/>
        </pc:sldMkLst>
        <pc:spChg chg="mod">
          <ac:chgData name="Laura Schulz" userId="S::laura.schulz@wels.net::c3a109e5-447a-4943-9f36-aedffcf34de0" providerId="AD" clId="Web-{BF469B04-69B2-F939-ABF5-259717C5F841}" dt="2023-01-27T22:53:27.025" v="25" actId="1076"/>
          <ac:spMkLst>
            <pc:docMk/>
            <pc:sldMk cId="3508500358" sldId="302"/>
            <ac:spMk id="8" creationId="{029DE872-2130-5D20-3203-B4638622B82A}"/>
          </ac:spMkLst>
        </pc:spChg>
      </pc:sldChg>
      <pc:sldChg chg="modSp">
        <pc:chgData name="Laura Schulz" userId="S::laura.schulz@wels.net::c3a109e5-447a-4943-9f36-aedffcf34de0" providerId="AD" clId="Web-{BF469B04-69B2-F939-ABF5-259717C5F841}" dt="2023-01-27T22:52:45.836" v="18" actId="1076"/>
        <pc:sldMkLst>
          <pc:docMk/>
          <pc:sldMk cId="3673484025" sldId="306"/>
        </pc:sldMkLst>
        <pc:spChg chg="mod">
          <ac:chgData name="Laura Schulz" userId="S::laura.schulz@wels.net::c3a109e5-447a-4943-9f36-aedffcf34de0" providerId="AD" clId="Web-{BF469B04-69B2-F939-ABF5-259717C5F841}" dt="2023-01-27T22:52:45.836" v="18" actId="1076"/>
          <ac:spMkLst>
            <pc:docMk/>
            <pc:sldMk cId="3673484025" sldId="306"/>
            <ac:spMk id="8" creationId="{029DE872-2130-5D20-3203-B4638622B82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FAE44-8826-5A4A-A52B-B8FF23F4F572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242B3-925E-D84A-A9EE-5F5D57B7E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164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242B3-925E-D84A-A9EE-5F5D57B7E6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65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242B3-925E-D84A-A9EE-5F5D57B7E64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30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242B3-925E-D84A-A9EE-5F5D57B7E64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47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242B3-925E-D84A-A9EE-5F5D57B7E64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805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242B3-925E-D84A-A9EE-5F5D57B7E64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70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242B3-925E-D84A-A9EE-5F5D57B7E64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735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242B3-925E-D84A-A9EE-5F5D57B7E64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3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242B3-925E-D84A-A9EE-5F5D57B7E64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1151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242B3-925E-D84A-A9EE-5F5D57B7E64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086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242B3-925E-D84A-A9EE-5F5D57B7E64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170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242B3-925E-D84A-A9EE-5F5D57B7E64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81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242B3-925E-D84A-A9EE-5F5D57B7E6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506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242B3-925E-D84A-A9EE-5F5D57B7E64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049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242B3-925E-D84A-A9EE-5F5D57B7E64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881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242B3-925E-D84A-A9EE-5F5D57B7E64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933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242B3-925E-D84A-A9EE-5F5D57B7E64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176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242B3-925E-D84A-A9EE-5F5D57B7E64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927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242B3-925E-D84A-A9EE-5F5D57B7E64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78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242B3-925E-D84A-A9EE-5F5D57B7E6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35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242B3-925E-D84A-A9EE-5F5D57B7E6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76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242B3-925E-D84A-A9EE-5F5D57B7E6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0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242B3-925E-D84A-A9EE-5F5D57B7E6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0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242B3-925E-D84A-A9EE-5F5D57B7E64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716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242B3-925E-D84A-A9EE-5F5D57B7E64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65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242B3-925E-D84A-A9EE-5F5D57B7E64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04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5F1E0-845F-5AF8-A651-54092C332C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3D985-9F0E-F7D7-8FC6-6C0E1E041E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BB2C1-FDFD-AD12-0900-806FAD62CE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603A64-2AED-554E-8F80-579B7495CC45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B46BE-BFA5-7BEF-E167-68EC6F54F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6BE4F-3179-7EC1-9F26-E2B5404B6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BEC6AF-D215-D14A-A4FC-7DEE2F7F1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289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CE136-D865-C2BA-5904-F294EE3AD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29E4D-1A96-9FE4-F8E4-EC36A7F8FF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B36C4E-3C6B-4F61-DEE6-23FDDF37C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96FFE-5958-D2F2-CF20-E5D4A3B08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0884-DE87-D148-B4F1-5D954D80F4E3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7E82BF-9468-6A86-426F-16BDE919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D916D8-0FD0-FF30-01CC-323425A95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168F1-5279-2149-8412-2F408AB5A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6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68EB-E440-6345-5831-ED20EC5C2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961D0-F25B-DD4E-E970-BA1B4590D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705B09-6C95-A3F3-0E44-B9C6637BEE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B4781A-B893-C6EB-8B63-1AB342F21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D21059-9987-69F0-8CEC-132B342CE8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0A6A82-5252-21B4-30E6-6E40DDCCC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0884-DE87-D148-B4F1-5D954D80F4E3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D9343D-B7F6-76E2-5D98-61525C5CA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7904C8-292C-FCA4-98EB-26C4A99EC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168F1-5279-2149-8412-2F408AB5A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00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79E8E-E01A-2ADD-E7F4-A210244EB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228649-C88B-F0B9-89B9-805440768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0884-DE87-D148-B4F1-5D954D80F4E3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AB1BF-DCBF-D1A6-0E3E-5A072728D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CE5585-C99A-826E-6E97-4A8D4C216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168F1-5279-2149-8412-2F408AB5A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44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3A40DE-2F2A-D09B-FD5C-A02D772C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0884-DE87-D148-B4F1-5D954D80F4E3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6BF5B5-0E92-1668-5EB1-4A184FDE3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E51CE-7D75-9A30-7577-1D184E041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168F1-5279-2149-8412-2F408AB5A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98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30AB7-F693-9E70-BF1F-EEDB369A0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8A072-C484-3FA9-45C2-D8B5998B8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C3EE58-9F71-04E2-D0C5-2B51BBA08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1145EC-50F2-48FB-122F-C63A1C7FF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0884-DE87-D148-B4F1-5D954D80F4E3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348FF6-BE10-6342-A572-D40653A7B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F9C0EC-2708-C28F-0513-BE408BF95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168F1-5279-2149-8412-2F408AB5A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199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654D1-A24A-C2BB-87E6-D82F4AD58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037D15-D09D-F81E-D471-CCF022999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9C7324-CDB4-7F94-0769-C855ECB04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0F11FE-82EE-E1AC-394F-2DA438DFA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0884-DE87-D148-B4F1-5D954D80F4E3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69E410-13A7-73D6-A139-C2029A67B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A924BB-37BD-0BBE-34E7-3D6F94EF0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168F1-5279-2149-8412-2F408AB5A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32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9966-F8FA-5942-0FA6-9A3E59920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FEDEC7-EB5A-AD83-6383-6819E635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57F18-6DB6-1A1E-4F20-6940E3A3A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0884-DE87-D148-B4F1-5D954D80F4E3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EE38A-CF79-4205-74F2-35C1BA740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3B00C-6766-3ED3-D5D1-B7D7FA6FD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168F1-5279-2149-8412-2F408AB5A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77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B8575C-F1AA-69A4-B494-21B8B340E5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D63CCA-8ABE-8E24-2F3E-1D301698D0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B048B-1BD5-39FA-865D-B08C8C2A9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0884-DE87-D148-B4F1-5D954D80F4E3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52F3E-AF73-6C1E-F533-2E96F74D5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F3AA5-3CB9-DA00-B5B4-B7E9CED1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168F1-5279-2149-8412-2F408AB5A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34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69C0D-E4D2-EF11-597C-EDE85A4A4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C073CD-7E35-61A8-C40B-998728F315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603A64-2AED-554E-8F80-579B7495CC45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15C5DA-6475-0BF3-47B3-AFF7FFAF4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E28092-3CD3-9918-3770-1A17DDC76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BEC6AF-D215-D14A-A4FC-7DEE2F7F1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50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47C20-3D41-58E5-0081-E688633EF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1427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2891F-7B1D-47CB-2B91-B876F43EE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4013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8AFC9-F022-24CA-F76D-B16D3C31D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830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06AC6-D31D-D3EE-71B5-9499E4918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7075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29DE2-E5A3-084E-EA79-C6229056CC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1D61C-5AFF-08E1-8E61-12B69851BB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35C6F9-8261-CC8B-6433-17C21F937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0884-DE87-D148-B4F1-5D954D80F4E3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474EE-C4DC-B6B3-AC38-17D90B904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B06C8-78EB-EEAD-4B6C-F31D6D608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168F1-5279-2149-8412-2F408AB5A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921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4F1F6-55AB-0BE7-BDC9-D3D684C3F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92BCD-9BC1-11A3-49DF-959BAAE03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B6C78-9631-59D0-4D60-36AADFE0E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0884-DE87-D148-B4F1-5D954D80F4E3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C2758-9E04-7AA8-0255-C778EF910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F531F-ED5F-2694-3852-B0DF245ED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168F1-5279-2149-8412-2F408AB5A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19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12D34-D184-8EB2-BC93-0E388B37C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043A5-180F-F207-39EF-A7C099D81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81F77-6EE7-9A71-5AE6-6B0547CD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0884-DE87-D148-B4F1-5D954D80F4E3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8B8A9-49EC-0DE4-4B9C-EF28B04BF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6EB7C-7EBF-E650-D1BD-B06D68B50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168F1-5279-2149-8412-2F408AB5A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66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7000" r="-6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26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3A5E90-B785-CDFD-258F-F0728D8A8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B79E5-4B93-F9D9-E199-69A74AE85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6BE3C-4F43-E926-2D06-9432EC5114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90884-DE87-D148-B4F1-5D954D80F4E3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E8740-1D47-AD5C-FAC5-5329C3BD5C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6E32B-3402-B036-C9EB-AC61C96926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168F1-5279-2149-8412-2F408AB5A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62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1607ED7-258A-11E2-D2E7-D609DAAB5C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88900" y="2491445"/>
            <a:ext cx="9144000" cy="70169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6000" b="1" dirty="0">
                <a:solidFill>
                  <a:schemeClr val="bg1"/>
                </a:solidFill>
                <a:latin typeface="Merriweather Sans" pitchFamily="2" charset="77"/>
              </a:rPr>
              <a:t>The Final Words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2343F4-C654-65B3-D01A-0E3E16B3CB84}"/>
              </a:ext>
            </a:extLst>
          </p:cNvPr>
          <p:cNvSpPr txBox="1"/>
          <p:nvPr/>
        </p:nvSpPr>
        <p:spPr>
          <a:xfrm>
            <a:off x="2069554" y="3429000"/>
            <a:ext cx="4827092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erriweather Sans" pitchFamily="2" charset="77"/>
              </a:rPr>
              <a:t>Lent by Candlelight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Merriweather Sans" pitchFamily="2" charset="77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884147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94BE5-357A-07CF-F529-7780C0D5E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90525"/>
            <a:ext cx="10515600" cy="132556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ilson Pro Heavy" panose="02000000000000000000" pitchFamily="2" charset="77"/>
              </a:rPr>
              <a:t>Jesus, I Will Ponder Now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73555E-7B85-31B8-304C-A7D3025A6F9D}"/>
              </a:ext>
            </a:extLst>
          </p:cNvPr>
          <p:cNvSpPr txBox="1"/>
          <p:nvPr/>
        </p:nvSpPr>
        <p:spPr>
          <a:xfrm>
            <a:off x="838200" y="1506022"/>
            <a:ext cx="10000343" cy="5365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Jesus, I will ponder now on your holy passion;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   	with your Spirit me endow for such meditation.</a:t>
            </a:r>
            <a:endParaRPr lang="en-US" b="1" dirty="0"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Grant that I in love and faith may the image cherish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of your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suff’ring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, pain, and death that I may not perish.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endParaRPr lang="en-US" b="1" dirty="0">
              <a:solidFill>
                <a:srgbClr val="000000"/>
              </a:solidFill>
              <a:latin typeface="Open Sans" panose="020B0606030504020204" pitchFamily="34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Make me see your great distress, anguish, and affliction,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bonds and stripes and wretchedness and your crucifixion;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make me see how scourge and rod, spear and nails did wound you,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how for them you died, O God, who with thorns had crowned you.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If my sins give me alarm and my conscience grieve me, 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let your cross my fear disarm, peace of conscience give me.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Help me see forgiveness won by your holy passion.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If for me he slays his Son, God must have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compa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picture containing sky, outdoor, sunset, sun&#10;&#10;Description automatically generated">
            <a:extLst>
              <a:ext uri="{FF2B5EF4-FFF2-40B4-BE49-F238E27FC236}">
                <a16:creationId xmlns:a16="http://schemas.microsoft.com/office/drawing/2014/main" id="{E3514483-8A25-2102-ED10-0D9F1DB65B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312" b="31385"/>
          <a:stretch/>
        </p:blipFill>
        <p:spPr>
          <a:xfrm>
            <a:off x="-9979" y="0"/>
            <a:ext cx="12201979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09FA31C-9911-D0E8-6300-3C787C168CB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bg1"/>
                </a:solidFill>
                <a:latin typeface="Merriweather Sans" pitchFamily="2" charset="77"/>
              </a:rPr>
              <a:t>God Loved the World </a:t>
            </a:r>
            <a:br>
              <a:rPr lang="en-US" sz="4800" b="1" dirty="0">
                <a:solidFill>
                  <a:schemeClr val="bg1"/>
                </a:solidFill>
                <a:latin typeface="Merriweather Sans" pitchFamily="2" charset="77"/>
              </a:rPr>
            </a:br>
            <a:r>
              <a:rPr lang="en-US" sz="4800" b="1" dirty="0">
                <a:solidFill>
                  <a:schemeClr val="bg1"/>
                </a:solidFill>
                <a:latin typeface="Merriweather Sans" pitchFamily="2" charset="77"/>
              </a:rPr>
              <a:t>So That He Gave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9DE872-2130-5D20-3203-B4638622B82A}"/>
              </a:ext>
            </a:extLst>
          </p:cNvPr>
          <p:cNvSpPr txBox="1"/>
          <p:nvPr/>
        </p:nvSpPr>
        <p:spPr>
          <a:xfrm>
            <a:off x="838200" y="2621178"/>
            <a:ext cx="108385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065" marR="0" indent="-266065">
              <a:spcBef>
                <a:spcPts val="0"/>
              </a:spcBef>
              <a:spcAft>
                <a:spcPts val="600"/>
              </a:spcAft>
              <a:tabLst>
                <a:tab pos="266065" algn="l"/>
                <a:tab pos="399415" algn="l"/>
                <a:tab pos="532765" algn="l"/>
                <a:tab pos="666115" algn="l"/>
                <a:tab pos="799465" algn="l"/>
                <a:tab pos="932815" algn="l"/>
                <a:tab pos="1066165" algn="l"/>
                <a:tab pos="1199515" algn="l"/>
                <a:tab pos="1332865" algn="l"/>
                <a:tab pos="1466215" algn="l"/>
              </a:tabLst>
            </a:pP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God loved the world so that he gave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 only Son the lost to save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that all who would in him believe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should everlasting life receive.</a:t>
            </a:r>
          </a:p>
        </p:txBody>
      </p:sp>
    </p:spTree>
    <p:extLst>
      <p:ext uri="{BB962C8B-B14F-4D97-AF65-F5344CB8AC3E}">
        <p14:creationId xmlns:p14="http://schemas.microsoft.com/office/powerpoint/2010/main" val="2415627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94BE5-357A-07CF-F529-7780C0D5E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90525"/>
            <a:ext cx="10515600" cy="132556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ilson Pro Heavy" panose="02000000000000000000" pitchFamily="2" charset="77"/>
              </a:rPr>
              <a:t>Jesus, I Will Ponder Now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73555E-7B85-31B8-304C-A7D3025A6F9D}"/>
              </a:ext>
            </a:extLst>
          </p:cNvPr>
          <p:cNvSpPr txBox="1"/>
          <p:nvPr/>
        </p:nvSpPr>
        <p:spPr>
          <a:xfrm>
            <a:off x="838200" y="1506022"/>
            <a:ext cx="10000343" cy="5365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Jesus, I will ponder now on your holy passion;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   	with your Spirit me endow for such meditation.</a:t>
            </a:r>
            <a:endParaRPr lang="en-US" b="1" dirty="0"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Grant that I in love and faith may the image cherish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of your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suff’ring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, pain, and death that I may not perish.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endParaRPr lang="en-US" b="1" dirty="0">
              <a:solidFill>
                <a:srgbClr val="000000"/>
              </a:solidFill>
              <a:latin typeface="Open Sans" panose="020B0606030504020204" pitchFamily="34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Make me see your great distress, anguish, and affliction,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bonds and stripes and wretchedness and your crucifixion;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make me see how scourge and rod, spear and nails did wound you,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how for them you died, O God, who with thorns had crowned you.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If my sins give me alarm and my conscience grieve me, 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let your cross my fear disarm, peace of conscience give me.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Help me see forgiveness won by your holy passion.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If for me he slays his Son, God must have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compa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picture containing sky, outdoor, sunset, sun&#10;&#10;Description automatically generated">
            <a:extLst>
              <a:ext uri="{FF2B5EF4-FFF2-40B4-BE49-F238E27FC236}">
                <a16:creationId xmlns:a16="http://schemas.microsoft.com/office/drawing/2014/main" id="{E3514483-8A25-2102-ED10-0D9F1DB65B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312" b="31385"/>
          <a:stretch/>
        </p:blipFill>
        <p:spPr>
          <a:xfrm>
            <a:off x="-9979" y="0"/>
            <a:ext cx="1220197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9DE872-2130-5D20-3203-B4638622B82A}"/>
              </a:ext>
            </a:extLst>
          </p:cNvPr>
          <p:cNvSpPr txBox="1"/>
          <p:nvPr/>
        </p:nvSpPr>
        <p:spPr>
          <a:xfrm>
            <a:off x="820057" y="1053306"/>
            <a:ext cx="1083854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065" marR="0" indent="-266065">
              <a:spcBef>
                <a:spcPts val="0"/>
              </a:spcBef>
              <a:spcAft>
                <a:spcPts val="600"/>
              </a:spcAft>
              <a:tabLst>
                <a:tab pos="266065" algn="l"/>
                <a:tab pos="399415" algn="l"/>
                <a:tab pos="532765" algn="l"/>
                <a:tab pos="666115" algn="l"/>
                <a:tab pos="799465" algn="l"/>
                <a:tab pos="932815" algn="l"/>
                <a:tab pos="1066165" algn="l"/>
                <a:tab pos="1199515" algn="l"/>
                <a:tab pos="1332865" algn="l"/>
                <a:tab pos="1466215" algn="l"/>
              </a:tabLst>
            </a:pP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Christ is the solid rock of faith,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 was made flesh and suffered death.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who confide in him alone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built on this chief cornerstone. </a:t>
            </a:r>
          </a:p>
          <a:p>
            <a:pPr marL="266065" marR="0" indent="-266065">
              <a:spcBef>
                <a:spcPts val="0"/>
              </a:spcBef>
              <a:spcAft>
                <a:spcPts val="600"/>
              </a:spcAft>
              <a:tabLst>
                <a:tab pos="266065" algn="l"/>
                <a:tab pos="399415" algn="l"/>
                <a:tab pos="532765" algn="l"/>
                <a:tab pos="666115" algn="l"/>
                <a:tab pos="799465" algn="l"/>
                <a:tab pos="932815" algn="l"/>
                <a:tab pos="1066165" algn="l"/>
                <a:tab pos="1199515" algn="l"/>
                <a:tab pos="1332865" algn="l"/>
                <a:tab pos="1466215" algn="l"/>
              </a:tabLst>
            </a:pPr>
            <a:endParaRPr lang="en-US" sz="3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66065" indent="-266065">
              <a:spcAft>
                <a:spcPts val="600"/>
              </a:spcAft>
              <a:tabLst>
                <a:tab pos="266065" algn="l"/>
                <a:tab pos="399415" algn="l"/>
                <a:tab pos="532765" algn="l"/>
                <a:tab pos="666115" algn="l"/>
                <a:tab pos="799465" algn="l"/>
                <a:tab pos="932815" algn="l"/>
                <a:tab pos="1066165" algn="l"/>
                <a:tab pos="1199515" algn="l"/>
                <a:tab pos="1332865" algn="l"/>
                <a:tab pos="1466215" algn="l"/>
              </a:tabLst>
            </a:pP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God would not have the sinner die;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 Son with saving grace is nigh.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 Spirit in the Word declares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that we in Christ are heaven’s heirs. </a:t>
            </a:r>
          </a:p>
        </p:txBody>
      </p:sp>
    </p:spTree>
    <p:extLst>
      <p:ext uri="{BB962C8B-B14F-4D97-AF65-F5344CB8AC3E}">
        <p14:creationId xmlns:p14="http://schemas.microsoft.com/office/powerpoint/2010/main" val="2540062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E76C5-0498-8ECD-99A2-5AA54F38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81212" y="1656671"/>
            <a:ext cx="10515600" cy="1325563"/>
          </a:xfrm>
        </p:spPr>
        <p:txBody>
          <a:bodyPr/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erriweather Sans" pitchFamily="2" charset="77"/>
              </a:rPr>
              <a:t>The Second Word</a:t>
            </a:r>
            <a:endParaRPr lang="en-US" sz="6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erriweather Sans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D17764-87BE-B59D-4643-2AE843CCCE9C}"/>
              </a:ext>
            </a:extLst>
          </p:cNvPr>
          <p:cNvSpPr txBox="1"/>
          <p:nvPr/>
        </p:nvSpPr>
        <p:spPr>
          <a:xfrm>
            <a:off x="710454" y="3233246"/>
            <a:ext cx="7518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Today you will be with me in paradise. </a:t>
            </a:r>
            <a:endParaRPr lang="en-US" sz="3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031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E76C5-0498-8ECD-99A2-5AA54F38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69353" y="2103437"/>
            <a:ext cx="10515600" cy="1325563"/>
          </a:xfrm>
        </p:spPr>
        <p:txBody>
          <a:bodyPr/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erriweather Sans" pitchFamily="2" charset="77"/>
              </a:rPr>
              <a:t>Prayer</a:t>
            </a:r>
            <a:endParaRPr lang="en-US" sz="6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erriweather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50299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94BE5-357A-07CF-F529-7780C0D5E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90525"/>
            <a:ext cx="10515600" cy="132556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ilson Pro Heavy" panose="02000000000000000000" pitchFamily="2" charset="77"/>
              </a:rPr>
              <a:t>Jesus, I Will Ponder Now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73555E-7B85-31B8-304C-A7D3025A6F9D}"/>
              </a:ext>
            </a:extLst>
          </p:cNvPr>
          <p:cNvSpPr txBox="1"/>
          <p:nvPr/>
        </p:nvSpPr>
        <p:spPr>
          <a:xfrm>
            <a:off x="838200" y="1506022"/>
            <a:ext cx="10000343" cy="5365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Jesus, I will ponder now on your holy passion;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   	with your Spirit me endow for such meditation.</a:t>
            </a:r>
            <a:endParaRPr lang="en-US" b="1" dirty="0"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Grant that I in love and faith may the image cherish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of your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suff’ring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, pain, and death that I may not perish.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endParaRPr lang="en-US" b="1" dirty="0">
              <a:solidFill>
                <a:srgbClr val="000000"/>
              </a:solidFill>
              <a:latin typeface="Open Sans" panose="020B0606030504020204" pitchFamily="34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Make me see your great distress, anguish, and affliction,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bonds and stripes and wretchedness and your crucifixion;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make me see how scourge and rod, spear and nails did wound you,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how for them you died, O God, who with thorns had crowned you.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If my sins give me alarm and my conscience grieve me, 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let your cross my fear disarm, peace of conscience give me.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Help me see forgiveness won by your holy passion.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If for me he slays his Son, God must have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compa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picture containing sky, outdoor, sunset, sun&#10;&#10;Description automatically generated">
            <a:extLst>
              <a:ext uri="{FF2B5EF4-FFF2-40B4-BE49-F238E27FC236}">
                <a16:creationId xmlns:a16="http://schemas.microsoft.com/office/drawing/2014/main" id="{E3514483-8A25-2102-ED10-0D9F1DB65B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312" b="31385"/>
          <a:stretch/>
        </p:blipFill>
        <p:spPr>
          <a:xfrm>
            <a:off x="-9979" y="0"/>
            <a:ext cx="12201979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09FA31C-9911-D0E8-6300-3C787C168CB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Jerusalem the Golden </a:t>
            </a:r>
            <a:endParaRPr lang="en-US" sz="4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9DE872-2130-5D20-3203-B4638622B82A}"/>
              </a:ext>
            </a:extLst>
          </p:cNvPr>
          <p:cNvSpPr txBox="1"/>
          <p:nvPr/>
        </p:nvSpPr>
        <p:spPr>
          <a:xfrm>
            <a:off x="528410" y="2055813"/>
            <a:ext cx="11125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065" marR="0" indent="-266065">
              <a:spcBef>
                <a:spcPts val="0"/>
              </a:spcBef>
              <a:spcAft>
                <a:spcPts val="600"/>
              </a:spcAft>
              <a:tabLst>
                <a:tab pos="266065" algn="l"/>
                <a:tab pos="399415" algn="l"/>
                <a:tab pos="532765" algn="l"/>
                <a:tab pos="666115" algn="l"/>
                <a:tab pos="799465" algn="l"/>
                <a:tab pos="932815" algn="l"/>
                <a:tab pos="1066165" algn="l"/>
                <a:tab pos="1199515" algn="l"/>
                <a:tab pos="1332865" algn="l"/>
                <a:tab pos="1466215" algn="l"/>
              </a:tabLst>
            </a:pP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Jerusalem the golden, with milk and honey blest—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sight of it refreshes the weary and oppressed.</a:t>
            </a:r>
          </a:p>
          <a:p>
            <a:pPr marL="266065" marR="0" indent="-266065">
              <a:spcBef>
                <a:spcPts val="0"/>
              </a:spcBef>
              <a:spcAft>
                <a:spcPts val="600"/>
              </a:spcAft>
              <a:tabLst>
                <a:tab pos="266065" algn="l"/>
                <a:tab pos="399415" algn="l"/>
                <a:tab pos="532765" algn="l"/>
                <a:tab pos="666115" algn="l"/>
                <a:tab pos="799465" algn="l"/>
                <a:tab pos="932815" algn="l"/>
                <a:tab pos="1066165" algn="l"/>
                <a:tab pos="1199515" algn="l"/>
                <a:tab pos="1332865" algn="l"/>
                <a:tab pos="1466215" algn="l"/>
              </a:tabLst>
            </a:pP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know not, oh, I know not what joys await us there,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radiancy of glory,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bliss beyond compare:</a:t>
            </a:r>
          </a:p>
          <a:p>
            <a:pPr marL="266065" marR="0" indent="-266065">
              <a:spcBef>
                <a:spcPts val="0"/>
              </a:spcBef>
              <a:spcAft>
                <a:spcPts val="600"/>
              </a:spcAft>
              <a:tabLst>
                <a:tab pos="266065" algn="l"/>
                <a:tab pos="399415" algn="l"/>
                <a:tab pos="532765" algn="l"/>
                <a:tab pos="666115" algn="l"/>
                <a:tab pos="799465" algn="l"/>
                <a:tab pos="932815" algn="l"/>
                <a:tab pos="1066165" algn="l"/>
                <a:tab pos="1199515" algn="l"/>
                <a:tab pos="1332865" algn="l"/>
                <a:tab pos="1466215" algn="l"/>
              </a:tabLst>
            </a:pP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sing the hymn unending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all the martyr throng,</a:t>
            </a:r>
          </a:p>
          <a:p>
            <a:pPr marL="266065" marR="0" indent="-266065">
              <a:spcBef>
                <a:spcPts val="0"/>
              </a:spcBef>
              <a:spcAft>
                <a:spcPts val="600"/>
              </a:spcAft>
              <a:tabLst>
                <a:tab pos="266065" algn="l"/>
                <a:tab pos="399415" algn="l"/>
                <a:tab pos="532765" algn="l"/>
                <a:tab pos="666115" algn="l"/>
                <a:tab pos="799465" algn="l"/>
                <a:tab pos="932815" algn="l"/>
                <a:tab pos="1066165" algn="l"/>
                <a:tab pos="1199515" algn="l"/>
                <a:tab pos="1332865" algn="l"/>
                <a:tab pos="1466215" algn="l"/>
              </a:tabLst>
            </a:pP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amidst the halls of Zion resounding full with song.</a:t>
            </a:r>
          </a:p>
        </p:txBody>
      </p:sp>
    </p:spTree>
    <p:extLst>
      <p:ext uri="{BB962C8B-B14F-4D97-AF65-F5344CB8AC3E}">
        <p14:creationId xmlns:p14="http://schemas.microsoft.com/office/powerpoint/2010/main" val="1780791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94BE5-357A-07CF-F529-7780C0D5E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90525"/>
            <a:ext cx="10515600" cy="132556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ilson Pro Heavy" panose="02000000000000000000" pitchFamily="2" charset="77"/>
              </a:rPr>
              <a:t>Jesus, I Will Ponder Now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73555E-7B85-31B8-304C-A7D3025A6F9D}"/>
              </a:ext>
            </a:extLst>
          </p:cNvPr>
          <p:cNvSpPr txBox="1"/>
          <p:nvPr/>
        </p:nvSpPr>
        <p:spPr>
          <a:xfrm>
            <a:off x="838200" y="1506022"/>
            <a:ext cx="10000343" cy="5365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Jesus, I will ponder now on your holy passion;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   	with your Spirit me endow for such meditation.</a:t>
            </a:r>
            <a:endParaRPr lang="en-US" b="1" dirty="0"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Grant that I in love and faith may the image cherish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of your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suff’ring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, pain, and death that I may not perish.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endParaRPr lang="en-US" b="1" dirty="0">
              <a:solidFill>
                <a:srgbClr val="000000"/>
              </a:solidFill>
              <a:latin typeface="Open Sans" panose="020B0606030504020204" pitchFamily="34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Make me see your great distress, anguish, and affliction,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bonds and stripes and wretchedness and your crucifixion;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make me see how scourge and rod, spear and nails did wound you,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how for them you died, O God, who with thorns had crowned you.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If my sins give me alarm and my conscience grieve me, 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let your cross my fear disarm, peace of conscience give me.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Help me see forgiveness won by your holy passion.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If for me he slays his Son, God must have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compa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picture containing sky, outdoor, sunset, sun&#10;&#10;Description automatically generated">
            <a:extLst>
              <a:ext uri="{FF2B5EF4-FFF2-40B4-BE49-F238E27FC236}">
                <a16:creationId xmlns:a16="http://schemas.microsoft.com/office/drawing/2014/main" id="{E3514483-8A25-2102-ED10-0D9F1DB65B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312" b="31385"/>
          <a:stretch/>
        </p:blipFill>
        <p:spPr>
          <a:xfrm>
            <a:off x="-9979" y="0"/>
            <a:ext cx="1220197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9DE872-2130-5D20-3203-B4638622B82A}"/>
              </a:ext>
            </a:extLst>
          </p:cNvPr>
          <p:cNvSpPr txBox="1"/>
          <p:nvPr/>
        </p:nvSpPr>
        <p:spPr>
          <a:xfrm>
            <a:off x="528410" y="869950"/>
            <a:ext cx="111252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065" marR="0" indent="-266065">
              <a:spcBef>
                <a:spcPts val="0"/>
              </a:spcBef>
              <a:spcAft>
                <a:spcPts val="600"/>
              </a:spcAft>
              <a:tabLst>
                <a:tab pos="266065" algn="l"/>
                <a:tab pos="399415" algn="l"/>
                <a:tab pos="532765" algn="l"/>
                <a:tab pos="666115" algn="l"/>
                <a:tab pos="799465" algn="l"/>
                <a:tab pos="932815" algn="l"/>
                <a:tab pos="1066165" algn="l"/>
                <a:tab pos="1199515" algn="l"/>
                <a:tab pos="1332865" algn="l"/>
                <a:tab pos="1466215" algn="l"/>
              </a:tabLst>
            </a:pP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sweet and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blessèd</a:t>
            </a: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country,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home of God’s elect!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sweet and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blessèd</a:t>
            </a: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country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that eager hearts expect,</a:t>
            </a:r>
          </a:p>
          <a:p>
            <a:pPr marL="266065" marR="0" indent="-266065">
              <a:spcBef>
                <a:spcPts val="0"/>
              </a:spcBef>
              <a:spcAft>
                <a:spcPts val="600"/>
              </a:spcAft>
              <a:tabLst>
                <a:tab pos="266065" algn="l"/>
                <a:tab pos="399415" algn="l"/>
                <a:tab pos="532765" algn="l"/>
                <a:tab pos="666115" algn="l"/>
                <a:tab pos="799465" algn="l"/>
                <a:tab pos="932815" algn="l"/>
                <a:tab pos="1066165" algn="l"/>
                <a:tab pos="1199515" algn="l"/>
                <a:tab pos="1332865" algn="l"/>
                <a:tab pos="1466215" algn="l"/>
              </a:tabLst>
            </a:pP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where they who with their leader have conquered in the fight</a:t>
            </a:r>
          </a:p>
          <a:p>
            <a:pPr marL="266065" marR="0" indent="-266065">
              <a:spcBef>
                <a:spcPts val="0"/>
              </a:spcBef>
              <a:spcAft>
                <a:spcPts val="600"/>
              </a:spcAft>
              <a:tabLst>
                <a:tab pos="266065" algn="l"/>
                <a:tab pos="399415" algn="l"/>
                <a:tab pos="532765" algn="l"/>
                <a:tab pos="666115" algn="l"/>
                <a:tab pos="799465" algn="l"/>
                <a:tab pos="932815" algn="l"/>
                <a:tab pos="1066165" algn="l"/>
                <a:tab pos="1199515" algn="l"/>
                <a:tab pos="1332865" algn="l"/>
                <a:tab pos="1466215" algn="l"/>
              </a:tabLst>
            </a:pP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forever and forever are clad in robes of white: </a:t>
            </a:r>
          </a:p>
          <a:p>
            <a:pPr marL="266065" marR="0" indent="-266065">
              <a:spcBef>
                <a:spcPts val="0"/>
              </a:spcBef>
              <a:spcAft>
                <a:spcPts val="600"/>
              </a:spcAft>
              <a:tabLst>
                <a:tab pos="266065" algn="l"/>
                <a:tab pos="399415" algn="l"/>
                <a:tab pos="532765" algn="l"/>
                <a:tab pos="666115" algn="l"/>
                <a:tab pos="799465" algn="l"/>
                <a:tab pos="932815" algn="l"/>
                <a:tab pos="1066165" algn="l"/>
                <a:tab pos="1199515" algn="l"/>
                <a:tab pos="1332865" algn="l"/>
                <a:tab pos="1466215" algn="l"/>
              </a:tabLst>
            </a:pP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in mercy, Jesus, bring us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that dear land of rest</a:t>
            </a:r>
          </a:p>
          <a:p>
            <a:pPr marL="266065" marR="0" indent="-266065">
              <a:spcBef>
                <a:spcPts val="0"/>
              </a:spcBef>
              <a:spcAft>
                <a:spcPts val="600"/>
              </a:spcAft>
              <a:tabLst>
                <a:tab pos="266065" algn="l"/>
                <a:tab pos="399415" algn="l"/>
                <a:tab pos="532765" algn="l"/>
                <a:tab pos="666115" algn="l"/>
                <a:tab pos="799465" algn="l"/>
                <a:tab pos="932815" algn="l"/>
                <a:tab pos="1066165" algn="l"/>
                <a:tab pos="1199515" algn="l"/>
                <a:tab pos="1332865" algn="l"/>
                <a:tab pos="1466215" algn="l"/>
              </a:tabLst>
            </a:pP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where sings the host of heaven your glorious name to bless. </a:t>
            </a:r>
          </a:p>
        </p:txBody>
      </p:sp>
    </p:spTree>
    <p:extLst>
      <p:ext uri="{BB962C8B-B14F-4D97-AF65-F5344CB8AC3E}">
        <p14:creationId xmlns:p14="http://schemas.microsoft.com/office/powerpoint/2010/main" val="1269279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94BE5-357A-07CF-F529-7780C0D5E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90525"/>
            <a:ext cx="10515600" cy="132556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ilson Pro Heavy" panose="02000000000000000000" pitchFamily="2" charset="77"/>
              </a:rPr>
              <a:t>Jesus, I Will Ponder Now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73555E-7B85-31B8-304C-A7D3025A6F9D}"/>
              </a:ext>
            </a:extLst>
          </p:cNvPr>
          <p:cNvSpPr txBox="1"/>
          <p:nvPr/>
        </p:nvSpPr>
        <p:spPr>
          <a:xfrm>
            <a:off x="838200" y="1506022"/>
            <a:ext cx="10000343" cy="5365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Jesus, I will ponder now on your holy passion;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   	with your Spirit me endow for such meditation.</a:t>
            </a:r>
            <a:endParaRPr lang="en-US" b="1" dirty="0"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Grant that I in love and faith may the image cherish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of your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suff’ring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, pain, and death that I may not perish.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endParaRPr lang="en-US" b="1" dirty="0">
              <a:solidFill>
                <a:srgbClr val="000000"/>
              </a:solidFill>
              <a:latin typeface="Open Sans" panose="020B0606030504020204" pitchFamily="34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Make me see your great distress, anguish, and affliction,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bonds and stripes and wretchedness and your crucifixion;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make me see how scourge and rod, spear and nails did wound you,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how for them you died, O God, who with thorns had crowned you.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If my sins give me alarm and my conscience grieve me, 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let your cross my fear disarm, peace of conscience give me.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Help me see forgiveness won by your holy passion.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If for me he slays his Son, God must have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compa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picture containing sky, outdoor, sunset, sun&#10;&#10;Description automatically generated">
            <a:extLst>
              <a:ext uri="{FF2B5EF4-FFF2-40B4-BE49-F238E27FC236}">
                <a16:creationId xmlns:a16="http://schemas.microsoft.com/office/drawing/2014/main" id="{E3514483-8A25-2102-ED10-0D9F1DB65B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312" b="31385"/>
          <a:stretch/>
        </p:blipFill>
        <p:spPr>
          <a:xfrm>
            <a:off x="-9979" y="0"/>
            <a:ext cx="1220197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9DE872-2130-5D20-3203-B4638622B82A}"/>
              </a:ext>
            </a:extLst>
          </p:cNvPr>
          <p:cNvSpPr txBox="1"/>
          <p:nvPr/>
        </p:nvSpPr>
        <p:spPr>
          <a:xfrm>
            <a:off x="528410" y="869950"/>
            <a:ext cx="111252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065" marR="0" indent="-266065">
              <a:spcBef>
                <a:spcPts val="0"/>
              </a:spcBef>
              <a:spcAft>
                <a:spcPts val="600"/>
              </a:spcAft>
              <a:tabLst>
                <a:tab pos="266065" algn="l"/>
                <a:tab pos="399415" algn="l"/>
                <a:tab pos="532765" algn="l"/>
                <a:tab pos="666115" algn="l"/>
                <a:tab pos="799465" algn="l"/>
                <a:tab pos="932815" algn="l"/>
                <a:tab pos="1066165" algn="l"/>
                <a:tab pos="1199515" algn="l"/>
                <a:tab pos="1332865" algn="l"/>
                <a:tab pos="1466215" algn="l"/>
              </a:tabLst>
            </a:pP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Christ is ever with them,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daylight is serene;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pastures of the blessed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ever rich and green.</a:t>
            </a:r>
          </a:p>
          <a:p>
            <a:pPr marL="266065" marR="0" indent="-266065">
              <a:spcBef>
                <a:spcPts val="0"/>
              </a:spcBef>
              <a:spcAft>
                <a:spcPts val="600"/>
              </a:spcAft>
              <a:tabLst>
                <a:tab pos="266065" algn="l"/>
                <a:tab pos="399415" algn="l"/>
                <a:tab pos="532765" algn="l"/>
                <a:tab pos="666115" algn="l"/>
                <a:tab pos="799465" algn="l"/>
                <a:tab pos="932815" algn="l"/>
                <a:tab pos="1066165" algn="l"/>
                <a:tab pos="1199515" algn="l"/>
                <a:tab pos="1332865" algn="l"/>
                <a:tab pos="1466215" algn="l"/>
              </a:tabLst>
            </a:pP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There is the throne of David,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there, from care released,</a:t>
            </a:r>
          </a:p>
          <a:p>
            <a:pPr marL="266065" marR="0" indent="-266065">
              <a:spcBef>
                <a:spcPts val="0"/>
              </a:spcBef>
              <a:spcAft>
                <a:spcPts val="600"/>
              </a:spcAft>
              <a:tabLst>
                <a:tab pos="266065" algn="l"/>
                <a:tab pos="399415" algn="l"/>
                <a:tab pos="532765" algn="l"/>
                <a:tab pos="666115" algn="l"/>
                <a:tab pos="799465" algn="l"/>
                <a:tab pos="932815" algn="l"/>
                <a:tab pos="1066165" algn="l"/>
                <a:tab pos="1199515" algn="l"/>
                <a:tab pos="1332865" algn="l"/>
                <a:tab pos="1466215" algn="l"/>
              </a:tabLst>
            </a:pP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shout of them that triumph the song of them that feast.</a:t>
            </a:r>
          </a:p>
          <a:p>
            <a:pPr marL="266065" marR="0" indent="-266065">
              <a:spcBef>
                <a:spcPts val="0"/>
              </a:spcBef>
              <a:spcAft>
                <a:spcPts val="600"/>
              </a:spcAft>
              <a:tabLst>
                <a:tab pos="266065" algn="l"/>
                <a:tab pos="399415" algn="l"/>
                <a:tab pos="532765" algn="l"/>
                <a:tab pos="666115" algn="l"/>
                <a:tab pos="799465" algn="l"/>
                <a:tab pos="932815" algn="l"/>
                <a:tab pos="1066165" algn="l"/>
                <a:tab pos="1199515" algn="l"/>
                <a:tab pos="1332865" algn="l"/>
                <a:tab pos="1466215" algn="l"/>
              </a:tabLst>
            </a:pP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God enthroned in glory</a:t>
            </a:r>
            <a:r>
              <a:rPr lang="en-US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Church’s voices blend,</a:t>
            </a:r>
          </a:p>
          <a:p>
            <a:pPr marL="266065" marR="0" indent="-266065">
              <a:spcBef>
                <a:spcPts val="0"/>
              </a:spcBef>
              <a:spcAft>
                <a:spcPts val="600"/>
              </a:spcAft>
              <a:tabLst>
                <a:tab pos="266065" algn="l"/>
                <a:tab pos="399415" algn="l"/>
                <a:tab pos="532765" algn="l"/>
                <a:tab pos="666115" algn="l"/>
                <a:tab pos="799465" algn="l"/>
                <a:tab pos="932815" algn="l"/>
                <a:tab pos="1066165" algn="l"/>
                <a:tab pos="1199515" algn="l"/>
                <a:tab pos="1332865" algn="l"/>
                <a:tab pos="1466215" algn="l"/>
              </a:tabLst>
            </a:pP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Lamb forever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blessèd</a:t>
            </a: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the Light that knows no end. </a:t>
            </a:r>
          </a:p>
        </p:txBody>
      </p:sp>
    </p:spTree>
    <p:extLst>
      <p:ext uri="{BB962C8B-B14F-4D97-AF65-F5344CB8AC3E}">
        <p14:creationId xmlns:p14="http://schemas.microsoft.com/office/powerpoint/2010/main" val="2331452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E76C5-0498-8ECD-99A2-5AA54F38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81212" y="1656671"/>
            <a:ext cx="10515600" cy="1325563"/>
          </a:xfrm>
        </p:spPr>
        <p:txBody>
          <a:bodyPr/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erriweather Sans" pitchFamily="2" charset="77"/>
              </a:rPr>
              <a:t>The Third Word</a:t>
            </a:r>
            <a:endParaRPr lang="en-US" sz="6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erriweather Sans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D17764-87BE-B59D-4643-2AE843CCCE9C}"/>
              </a:ext>
            </a:extLst>
          </p:cNvPr>
          <p:cNvSpPr txBox="1"/>
          <p:nvPr/>
        </p:nvSpPr>
        <p:spPr>
          <a:xfrm>
            <a:off x="710454" y="3233246"/>
            <a:ext cx="7518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Woman, here is your son. Here is your mother. </a:t>
            </a:r>
            <a:endParaRPr lang="en-US" sz="3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872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E76C5-0498-8ECD-99A2-5AA54F38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69353" y="2103437"/>
            <a:ext cx="10515600" cy="1325563"/>
          </a:xfrm>
        </p:spPr>
        <p:txBody>
          <a:bodyPr/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erriweather Sans" pitchFamily="2" charset="77"/>
              </a:rPr>
              <a:t>Prayer</a:t>
            </a:r>
            <a:endParaRPr lang="en-US" sz="6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erriweather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76586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94BE5-357A-07CF-F529-7780C0D5E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90525"/>
            <a:ext cx="10515600" cy="132556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ilson Pro Heavy" panose="02000000000000000000" pitchFamily="2" charset="77"/>
              </a:rPr>
              <a:t>Jesus, I Will Ponder Now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73555E-7B85-31B8-304C-A7D3025A6F9D}"/>
              </a:ext>
            </a:extLst>
          </p:cNvPr>
          <p:cNvSpPr txBox="1"/>
          <p:nvPr/>
        </p:nvSpPr>
        <p:spPr>
          <a:xfrm>
            <a:off x="838200" y="1506022"/>
            <a:ext cx="10000343" cy="5365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Jesus, I will ponder now on your holy passion;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   	with your Spirit me endow for such meditation.</a:t>
            </a:r>
            <a:endParaRPr lang="en-US" b="1" dirty="0"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Grant that I in love and faith may the image cherish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of your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suff’ring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, pain, and death that I may not perish.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endParaRPr lang="en-US" b="1" dirty="0">
              <a:solidFill>
                <a:srgbClr val="000000"/>
              </a:solidFill>
              <a:latin typeface="Open Sans" panose="020B0606030504020204" pitchFamily="34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Make me see your great distress, anguish, and affliction,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bonds and stripes and wretchedness and your crucifixion;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make me see how scourge and rod, spear and nails did wound you,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how for them you died, O God, who with thorns had crowned you.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If my sins give me alarm and my conscience grieve me, 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let your cross my fear disarm, peace of conscience give me.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Help me see forgiveness won by your holy passion.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If for me he slays his Son, God must have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compa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picture containing sky, outdoor, sunset, sun&#10;&#10;Description automatically generated">
            <a:extLst>
              <a:ext uri="{FF2B5EF4-FFF2-40B4-BE49-F238E27FC236}">
                <a16:creationId xmlns:a16="http://schemas.microsoft.com/office/drawing/2014/main" id="{E3514483-8A25-2102-ED10-0D9F1DB65B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312" b="31385"/>
          <a:stretch/>
        </p:blipFill>
        <p:spPr>
          <a:xfrm>
            <a:off x="-9979" y="0"/>
            <a:ext cx="12201979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09FA31C-9911-D0E8-6300-3C787C168CB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Son of God, Eternal Savior </a:t>
            </a:r>
            <a:endParaRPr lang="en-US" sz="4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9DE872-2130-5D20-3203-B4638622B82A}"/>
              </a:ext>
            </a:extLst>
          </p:cNvPr>
          <p:cNvSpPr txBox="1"/>
          <p:nvPr/>
        </p:nvSpPr>
        <p:spPr>
          <a:xfrm>
            <a:off x="528410" y="2055813"/>
            <a:ext cx="11125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065" marR="0" indent="-266065">
              <a:spcBef>
                <a:spcPts val="0"/>
              </a:spcBef>
              <a:spcAft>
                <a:spcPts val="600"/>
              </a:spcAft>
              <a:tabLst>
                <a:tab pos="266065" algn="l"/>
                <a:tab pos="399415" algn="l"/>
                <a:tab pos="532765" algn="l"/>
                <a:tab pos="666115" algn="l"/>
                <a:tab pos="799465" algn="l"/>
                <a:tab pos="932815" algn="l"/>
                <a:tab pos="1066165" algn="l"/>
                <a:tab pos="1199515" algn="l"/>
                <a:tab pos="1332865" algn="l"/>
                <a:tab pos="1466215" algn="l"/>
              </a:tabLst>
            </a:pP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Son of God, eternal Savior,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source of life and truth and grace,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Word made flesh, whose birth among us,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hallows all our human race,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our head, who, throned in glory,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for your own will ever plead: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fill us with your love and pity,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heal our wrongs and help our need. </a:t>
            </a:r>
          </a:p>
        </p:txBody>
      </p:sp>
    </p:spTree>
    <p:extLst>
      <p:ext uri="{BB962C8B-B14F-4D97-AF65-F5344CB8AC3E}">
        <p14:creationId xmlns:p14="http://schemas.microsoft.com/office/powerpoint/2010/main" val="1564024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E76C5-0498-8ECD-99A2-5AA54F38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73400" y="1674601"/>
            <a:ext cx="10515600" cy="1325563"/>
          </a:xfrm>
        </p:spPr>
        <p:txBody>
          <a:bodyPr/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erriweather Sans" pitchFamily="2" charset="77"/>
              </a:rPr>
              <a:t>Lent</a:t>
            </a:r>
            <a:endParaRPr lang="en-US" sz="6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erriweather Sans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D17764-87BE-B59D-4643-2AE843CCCE9C}"/>
              </a:ext>
            </a:extLst>
          </p:cNvPr>
          <p:cNvSpPr txBox="1"/>
          <p:nvPr/>
        </p:nvSpPr>
        <p:spPr>
          <a:xfrm>
            <a:off x="1104901" y="3133074"/>
            <a:ext cx="75183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/>
                <a:latin typeface="Filson Pro Black" panose="02000000000000000000" pitchFamily="2" charset="77"/>
              </a:rPr>
              <a:t>WHAT IS IT?</a:t>
            </a:r>
          </a:p>
          <a:p>
            <a:r>
              <a:rPr lang="en-US" sz="28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Lent by Candlelight is an opportunity for women to meditate on the passion of Christ and his sacrifice for sin. This program will meditate on the last words of Christ.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19345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94BE5-357A-07CF-F529-7780C0D5E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90525"/>
            <a:ext cx="10515600" cy="132556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ilson Pro Heavy" panose="02000000000000000000" pitchFamily="2" charset="77"/>
              </a:rPr>
              <a:t>Jesus, I Will Ponder Now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73555E-7B85-31B8-304C-A7D3025A6F9D}"/>
              </a:ext>
            </a:extLst>
          </p:cNvPr>
          <p:cNvSpPr txBox="1"/>
          <p:nvPr/>
        </p:nvSpPr>
        <p:spPr>
          <a:xfrm>
            <a:off x="838200" y="1506022"/>
            <a:ext cx="10000343" cy="5365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Jesus, I will ponder now on your holy passion;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   	with your Spirit me endow for such meditation.</a:t>
            </a:r>
            <a:endParaRPr lang="en-US" b="1" dirty="0"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Grant that I in love and faith may the image cherish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of your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suff’ring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, pain, and death that I may not perish.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endParaRPr lang="en-US" b="1" dirty="0">
              <a:solidFill>
                <a:srgbClr val="000000"/>
              </a:solidFill>
              <a:latin typeface="Open Sans" panose="020B0606030504020204" pitchFamily="34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Make me see your great distress, anguish, and affliction,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bonds and stripes and wretchedness and your crucifixion;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make me see how scourge and rod, spear and nails did wound you,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how for them you died, O God, who with thorns had crowned you.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If my sins give me alarm and my conscience grieve me, 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let your cross my fear disarm, peace of conscience give me.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Help me see forgiveness won by your holy passion.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If for me he slays his Son, God must have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compa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picture containing sky, outdoor, sunset, sun&#10;&#10;Description automatically generated">
            <a:extLst>
              <a:ext uri="{FF2B5EF4-FFF2-40B4-BE49-F238E27FC236}">
                <a16:creationId xmlns:a16="http://schemas.microsoft.com/office/drawing/2014/main" id="{E3514483-8A25-2102-ED10-0D9F1DB65B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312" b="31385"/>
          <a:stretch/>
        </p:blipFill>
        <p:spPr>
          <a:xfrm>
            <a:off x="-9979" y="0"/>
            <a:ext cx="1220197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9DE872-2130-5D20-3203-B4638622B82A}"/>
              </a:ext>
            </a:extLst>
          </p:cNvPr>
          <p:cNvSpPr txBox="1"/>
          <p:nvPr/>
        </p:nvSpPr>
        <p:spPr>
          <a:xfrm>
            <a:off x="838200" y="1110040"/>
            <a:ext cx="11125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065" indent="-266065">
              <a:spcAft>
                <a:spcPts val="600"/>
              </a:spcAft>
              <a:tabLst>
                <a:tab pos="266065" algn="l"/>
                <a:tab pos="399415" algn="l"/>
                <a:tab pos="532765" algn="l"/>
                <a:tab pos="666115" algn="l"/>
                <a:tab pos="799465" algn="l"/>
                <a:tab pos="932815" algn="l"/>
                <a:tab pos="1066165" algn="l"/>
                <a:tab pos="1199515" algn="l"/>
                <a:tab pos="1332865" algn="l"/>
                <a:tab pos="1466215" algn="l"/>
              </a:tabLst>
            </a:pP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Bind us all as one together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in your Church’s sacred fold,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weak and healthy, poor and wealthy,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sad and joyful, young and old.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there want or pain or sorrow?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Make us all the burden share.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there spirits crushed and broken?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Teach us, Lord, to soothe their care. </a:t>
            </a:r>
          </a:p>
        </p:txBody>
      </p:sp>
    </p:spTree>
    <p:extLst>
      <p:ext uri="{BB962C8B-B14F-4D97-AF65-F5344CB8AC3E}">
        <p14:creationId xmlns:p14="http://schemas.microsoft.com/office/powerpoint/2010/main" val="936700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94BE5-357A-07CF-F529-7780C0D5E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90525"/>
            <a:ext cx="10515600" cy="132556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ilson Pro Heavy" panose="02000000000000000000" pitchFamily="2" charset="77"/>
              </a:rPr>
              <a:t>Jesus, I Will Ponder Now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73555E-7B85-31B8-304C-A7D3025A6F9D}"/>
              </a:ext>
            </a:extLst>
          </p:cNvPr>
          <p:cNvSpPr txBox="1"/>
          <p:nvPr/>
        </p:nvSpPr>
        <p:spPr>
          <a:xfrm>
            <a:off x="838200" y="1506022"/>
            <a:ext cx="10000343" cy="5365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Jesus, I will ponder now on your holy passion;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   	with your Spirit me endow for such meditation.</a:t>
            </a:r>
            <a:endParaRPr lang="en-US" b="1" dirty="0"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Grant that I in love and faith may the image cherish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of your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suff’ring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, pain, and death that I may not perish.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endParaRPr lang="en-US" b="1" dirty="0">
              <a:solidFill>
                <a:srgbClr val="000000"/>
              </a:solidFill>
              <a:latin typeface="Open Sans" panose="020B0606030504020204" pitchFamily="34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Make me see your great distress, anguish, and affliction,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bonds and stripes and wretchedness and your crucifixion;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make me see how scourge and rod, spear and nails did wound you,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how for them you died, O God, who with thorns had crowned you.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If my sins give me alarm and my conscience grieve me, 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let your cross my fear disarm, peace of conscience give me.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Help me see forgiveness won by your holy passion.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If for me he slays his Son, God must have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compa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picture containing sky, outdoor, sunset, sun&#10;&#10;Description automatically generated">
            <a:extLst>
              <a:ext uri="{FF2B5EF4-FFF2-40B4-BE49-F238E27FC236}">
                <a16:creationId xmlns:a16="http://schemas.microsoft.com/office/drawing/2014/main" id="{E3514483-8A25-2102-ED10-0D9F1DB65B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312" b="31385"/>
          <a:stretch/>
        </p:blipFill>
        <p:spPr>
          <a:xfrm>
            <a:off x="-9979" y="0"/>
            <a:ext cx="1220197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9DE872-2130-5D20-3203-B4638622B82A}"/>
              </a:ext>
            </a:extLst>
          </p:cNvPr>
          <p:cNvSpPr txBox="1"/>
          <p:nvPr/>
        </p:nvSpPr>
        <p:spPr>
          <a:xfrm>
            <a:off x="838200" y="1110040"/>
            <a:ext cx="11125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065" indent="-266065">
              <a:spcAft>
                <a:spcPts val="600"/>
              </a:spcAft>
              <a:tabLst>
                <a:tab pos="266065" algn="l"/>
                <a:tab pos="399415" algn="l"/>
                <a:tab pos="532765" algn="l"/>
                <a:tab pos="666115" algn="l"/>
                <a:tab pos="799465" algn="l"/>
                <a:tab pos="932815" algn="l"/>
                <a:tab pos="1066165" algn="l"/>
                <a:tab pos="1199515" algn="l"/>
                <a:tab pos="1332865" algn="l"/>
                <a:tab pos="1466215" algn="l"/>
              </a:tabLst>
            </a:pP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you, Lord, have lived for others,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so may we for others live.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Freely have your gifts been granted;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freely may your servants give.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Yours the gold and yours the silver,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yours the wealth of land and sea;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but stewards of your bounty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held in solemn trust will be. </a:t>
            </a:r>
          </a:p>
        </p:txBody>
      </p:sp>
    </p:spTree>
    <p:extLst>
      <p:ext uri="{BB962C8B-B14F-4D97-AF65-F5344CB8AC3E}">
        <p14:creationId xmlns:p14="http://schemas.microsoft.com/office/powerpoint/2010/main" val="505768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E76C5-0498-8ECD-99A2-5AA54F38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81212" y="1656671"/>
            <a:ext cx="10515600" cy="1325563"/>
          </a:xfrm>
        </p:spPr>
        <p:txBody>
          <a:bodyPr/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erriweather Sans" pitchFamily="2" charset="77"/>
              </a:rPr>
              <a:t>The Fourth Word</a:t>
            </a:r>
            <a:endParaRPr lang="en-US" sz="6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erriweather Sans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D17764-87BE-B59D-4643-2AE843CCCE9C}"/>
              </a:ext>
            </a:extLst>
          </p:cNvPr>
          <p:cNvSpPr txBox="1"/>
          <p:nvPr/>
        </p:nvSpPr>
        <p:spPr>
          <a:xfrm>
            <a:off x="710454" y="3233246"/>
            <a:ext cx="7518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My God, my God, why have you forsaken me? </a:t>
            </a:r>
            <a:endParaRPr lang="en-US" sz="3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642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E76C5-0498-8ECD-99A2-5AA54F38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69353" y="2103437"/>
            <a:ext cx="10515600" cy="1325563"/>
          </a:xfrm>
        </p:spPr>
        <p:txBody>
          <a:bodyPr/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erriweather Sans" pitchFamily="2" charset="77"/>
              </a:rPr>
              <a:t>Prayer</a:t>
            </a:r>
            <a:endParaRPr lang="en-US" sz="6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erriweather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9762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94BE5-357A-07CF-F529-7780C0D5E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90525"/>
            <a:ext cx="10515600" cy="132556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ilson Pro Heavy" panose="02000000000000000000" pitchFamily="2" charset="77"/>
              </a:rPr>
              <a:t>Jesus, I Will Ponder Now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73555E-7B85-31B8-304C-A7D3025A6F9D}"/>
              </a:ext>
            </a:extLst>
          </p:cNvPr>
          <p:cNvSpPr txBox="1"/>
          <p:nvPr/>
        </p:nvSpPr>
        <p:spPr>
          <a:xfrm>
            <a:off x="838200" y="1506022"/>
            <a:ext cx="10000343" cy="5365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Jesus, I will ponder now on your holy passion;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   	with your Spirit me endow for such meditation.</a:t>
            </a:r>
            <a:endParaRPr lang="en-US" b="1" dirty="0"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Grant that I in love and faith may the image cherish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of your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suff’ring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, pain, and death that I may not perish.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endParaRPr lang="en-US" b="1" dirty="0">
              <a:solidFill>
                <a:srgbClr val="000000"/>
              </a:solidFill>
              <a:latin typeface="Open Sans" panose="020B0606030504020204" pitchFamily="34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Make me see your great distress, anguish, and affliction,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bonds and stripes and wretchedness and your crucifixion;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make me see how scourge and rod, spear and nails did wound you,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how for them you died, O God, who with thorns had crowned you.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If my sins give me alarm and my conscience grieve me, 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let your cross my fear disarm, peace of conscience give me.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Help me see forgiveness won by your holy passion.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If for me he slays his Son, God must have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compa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picture containing sky, outdoor, sunset, sun&#10;&#10;Description automatically generated">
            <a:extLst>
              <a:ext uri="{FF2B5EF4-FFF2-40B4-BE49-F238E27FC236}">
                <a16:creationId xmlns:a16="http://schemas.microsoft.com/office/drawing/2014/main" id="{E3514483-8A25-2102-ED10-0D9F1DB65B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312" b="31385"/>
          <a:stretch/>
        </p:blipFill>
        <p:spPr>
          <a:xfrm>
            <a:off x="-9979" y="0"/>
            <a:ext cx="12201979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09FA31C-9911-D0E8-6300-3C787C168CB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Stricken, Smitten, and Afflicted </a:t>
            </a:r>
            <a:endParaRPr lang="en-US" sz="4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9DE872-2130-5D20-3203-B4638622B82A}"/>
              </a:ext>
            </a:extLst>
          </p:cNvPr>
          <p:cNvSpPr txBox="1"/>
          <p:nvPr/>
        </p:nvSpPr>
        <p:spPr>
          <a:xfrm>
            <a:off x="533400" y="1741488"/>
            <a:ext cx="11125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065" marR="0" indent="-266065">
              <a:spcBef>
                <a:spcPts val="0"/>
              </a:spcBef>
              <a:spcAft>
                <a:spcPts val="600"/>
              </a:spcAft>
              <a:tabLst>
                <a:tab pos="266065" algn="l"/>
                <a:tab pos="399415" algn="l"/>
                <a:tab pos="532765" algn="l"/>
                <a:tab pos="666115" algn="l"/>
                <a:tab pos="799465" algn="l"/>
                <a:tab pos="932815" algn="l"/>
                <a:tab pos="1066165" algn="l"/>
                <a:tab pos="1199515" algn="l"/>
                <a:tab pos="1332865" algn="l"/>
                <a:tab pos="1466215" algn="l"/>
              </a:tabLst>
            </a:pP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Stricken, smitten, and afflicted,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see him dying on the tree!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’Tis the Christ, by man rejected;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yes, my soul, ’tis he, ’tis he.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’Tis the long-expected Prophet,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David’s son, yet David’s Lord;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proofs I see sufficient of it: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’tis the true and faithful Word. </a:t>
            </a:r>
          </a:p>
        </p:txBody>
      </p:sp>
    </p:spTree>
    <p:extLst>
      <p:ext uri="{BB962C8B-B14F-4D97-AF65-F5344CB8AC3E}">
        <p14:creationId xmlns:p14="http://schemas.microsoft.com/office/powerpoint/2010/main" val="934404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94BE5-357A-07CF-F529-7780C0D5E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90525"/>
            <a:ext cx="10515600" cy="132556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ilson Pro Heavy" panose="02000000000000000000" pitchFamily="2" charset="77"/>
              </a:rPr>
              <a:t>Jesus, I Will Ponder Now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73555E-7B85-31B8-304C-A7D3025A6F9D}"/>
              </a:ext>
            </a:extLst>
          </p:cNvPr>
          <p:cNvSpPr txBox="1"/>
          <p:nvPr/>
        </p:nvSpPr>
        <p:spPr>
          <a:xfrm>
            <a:off x="838200" y="1506022"/>
            <a:ext cx="10000343" cy="5365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Jesus, I will ponder now on your holy passion;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   	with your Spirit me endow for such meditation.</a:t>
            </a:r>
            <a:endParaRPr lang="en-US" b="1" dirty="0"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Grant that I in love and faith may the image cherish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of your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suff’ring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, pain, and death that I may not perish.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endParaRPr lang="en-US" b="1" dirty="0">
              <a:solidFill>
                <a:srgbClr val="000000"/>
              </a:solidFill>
              <a:latin typeface="Open Sans" panose="020B0606030504020204" pitchFamily="34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Make me see your great distress, anguish, and affliction,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bonds and stripes and wretchedness and your crucifixion;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make me see how scourge and rod, spear and nails did wound you,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how for them you died, O God, who with thorns had crowned you.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If my sins give me alarm and my conscience grieve me, 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let your cross my fear disarm, peace of conscience give me.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Help me see forgiveness won by your holy passion.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If for me he slays his Son, God must have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compa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picture containing sky, outdoor, sunset, sun&#10;&#10;Description automatically generated">
            <a:extLst>
              <a:ext uri="{FF2B5EF4-FFF2-40B4-BE49-F238E27FC236}">
                <a16:creationId xmlns:a16="http://schemas.microsoft.com/office/drawing/2014/main" id="{E3514483-8A25-2102-ED10-0D9F1DB65B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312" b="31385"/>
          <a:stretch/>
        </p:blipFill>
        <p:spPr>
          <a:xfrm>
            <a:off x="-9979" y="0"/>
            <a:ext cx="1220197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9DE872-2130-5D20-3203-B4638622B82A}"/>
              </a:ext>
            </a:extLst>
          </p:cNvPr>
          <p:cNvSpPr txBox="1"/>
          <p:nvPr/>
        </p:nvSpPr>
        <p:spPr>
          <a:xfrm>
            <a:off x="1066800" y="1206173"/>
            <a:ext cx="11125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065" marR="0" indent="-266065">
              <a:spcBef>
                <a:spcPts val="0"/>
              </a:spcBef>
              <a:spcAft>
                <a:spcPts val="600"/>
              </a:spcAft>
              <a:tabLst>
                <a:tab pos="266065" algn="l"/>
                <a:tab pos="399415" algn="l"/>
                <a:tab pos="532765" algn="l"/>
                <a:tab pos="666115" algn="l"/>
                <a:tab pos="799465" algn="l"/>
                <a:tab pos="932815" algn="l"/>
                <a:tab pos="1066165" algn="l"/>
                <a:tab pos="1199515" algn="l"/>
                <a:tab pos="1332865" algn="l"/>
                <a:tab pos="1466215" algn="l"/>
              </a:tabLst>
            </a:pP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Tell me, as you hear him groaning,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was there ever grief like his,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friends through fear his cause disowning,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foes insulting his distress?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Many hands were raised to wound him,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none would intervene to save;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 the deepest stroke that pierced him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was the stroke that justice gave.</a:t>
            </a:r>
          </a:p>
        </p:txBody>
      </p:sp>
    </p:spTree>
    <p:extLst>
      <p:ext uri="{BB962C8B-B14F-4D97-AF65-F5344CB8AC3E}">
        <p14:creationId xmlns:p14="http://schemas.microsoft.com/office/powerpoint/2010/main" val="5788993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94BE5-357A-07CF-F529-7780C0D5E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90525"/>
            <a:ext cx="10515600" cy="132556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ilson Pro Heavy" panose="02000000000000000000" pitchFamily="2" charset="77"/>
              </a:rPr>
              <a:t>Jesus, I Will Ponder Now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73555E-7B85-31B8-304C-A7D3025A6F9D}"/>
              </a:ext>
            </a:extLst>
          </p:cNvPr>
          <p:cNvSpPr txBox="1"/>
          <p:nvPr/>
        </p:nvSpPr>
        <p:spPr>
          <a:xfrm>
            <a:off x="838200" y="1506022"/>
            <a:ext cx="10000343" cy="5365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Jesus, I will ponder now on your holy passion;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   	with your Spirit me endow for such meditation.</a:t>
            </a:r>
            <a:endParaRPr lang="en-US" b="1" dirty="0"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Grant that I in love and faith may the image cherish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of your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suff’ring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, pain, and death that I may not perish.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endParaRPr lang="en-US" b="1" dirty="0">
              <a:solidFill>
                <a:srgbClr val="000000"/>
              </a:solidFill>
              <a:latin typeface="Open Sans" panose="020B0606030504020204" pitchFamily="34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Make me see your great distress, anguish, and affliction,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bonds and stripes and wretchedness and your crucifixion;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make me see how scourge and rod, spear and nails did wound you,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how for them you died, O God, who with thorns had crowned you.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If my sins give me alarm and my conscience grieve me, 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let your cross my fear disarm, peace of conscience give me.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Help me see forgiveness won by your holy passion.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If for me he slays his Son, God must have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compa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picture containing sky, outdoor, sunset, sun&#10;&#10;Description automatically generated">
            <a:extLst>
              <a:ext uri="{FF2B5EF4-FFF2-40B4-BE49-F238E27FC236}">
                <a16:creationId xmlns:a16="http://schemas.microsoft.com/office/drawing/2014/main" id="{E3514483-8A25-2102-ED10-0D9F1DB65B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312" b="31385"/>
          <a:stretch/>
        </p:blipFill>
        <p:spPr>
          <a:xfrm>
            <a:off x="-9979" y="0"/>
            <a:ext cx="1220197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9DE872-2130-5D20-3203-B4638622B82A}"/>
              </a:ext>
            </a:extLst>
          </p:cNvPr>
          <p:cNvSpPr txBox="1"/>
          <p:nvPr/>
        </p:nvSpPr>
        <p:spPr>
          <a:xfrm>
            <a:off x="1066800" y="1206173"/>
            <a:ext cx="11125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065" marR="0" indent="-266065">
              <a:spcBef>
                <a:spcPts val="0"/>
              </a:spcBef>
              <a:spcAft>
                <a:spcPts val="600"/>
              </a:spcAft>
              <a:tabLst>
                <a:tab pos="266065" algn="l"/>
                <a:tab pos="399415" algn="l"/>
                <a:tab pos="532765" algn="l"/>
                <a:tab pos="666115" algn="l"/>
                <a:tab pos="799465" algn="l"/>
                <a:tab pos="932815" algn="l"/>
                <a:tab pos="1066165" algn="l"/>
                <a:tab pos="1199515" algn="l"/>
                <a:tab pos="1332865" algn="l"/>
                <a:tab pos="1466215" algn="l"/>
              </a:tabLst>
            </a:pP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you think of sin but lightly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nor suppose the evil great,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here you see its nature rightly,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here its guilt may estimate.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 the sacrifice appointed,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see who bears the awful load;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’tis the Word, the Lord’s anointed,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Son of Man and Son of God. </a:t>
            </a:r>
          </a:p>
        </p:txBody>
      </p:sp>
    </p:spTree>
    <p:extLst>
      <p:ext uri="{BB962C8B-B14F-4D97-AF65-F5344CB8AC3E}">
        <p14:creationId xmlns:p14="http://schemas.microsoft.com/office/powerpoint/2010/main" val="2108850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E76C5-0498-8ECD-99A2-5AA54F38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81212" y="1656671"/>
            <a:ext cx="10515600" cy="1325563"/>
          </a:xfrm>
        </p:spPr>
        <p:txBody>
          <a:bodyPr/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erriweather Sans" pitchFamily="2" charset="77"/>
              </a:rPr>
              <a:t>The Fifth Word</a:t>
            </a:r>
            <a:endParaRPr lang="en-US" sz="6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erriweather Sans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D17764-87BE-B59D-4643-2AE843CCCE9C}"/>
              </a:ext>
            </a:extLst>
          </p:cNvPr>
          <p:cNvSpPr txBox="1"/>
          <p:nvPr/>
        </p:nvSpPr>
        <p:spPr>
          <a:xfrm>
            <a:off x="1212477" y="3290992"/>
            <a:ext cx="7518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am thirsty. </a:t>
            </a:r>
            <a:endParaRPr lang="en-US" sz="3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847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E76C5-0498-8ECD-99A2-5AA54F38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69353" y="2103437"/>
            <a:ext cx="10515600" cy="1325563"/>
          </a:xfrm>
        </p:spPr>
        <p:txBody>
          <a:bodyPr/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erriweather Sans" pitchFamily="2" charset="77"/>
              </a:rPr>
              <a:t>Prayer</a:t>
            </a:r>
            <a:endParaRPr lang="en-US" sz="6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erriweather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806472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E76C5-0498-8ECD-99A2-5AA54F38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26670" y="2103437"/>
            <a:ext cx="10515600" cy="1325563"/>
          </a:xfrm>
        </p:spPr>
        <p:txBody>
          <a:bodyPr/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erriweather Sans" pitchFamily="2" charset="77"/>
              </a:rPr>
              <a:t>Time for</a:t>
            </a:r>
            <a:br>
              <a:rPr lang="en-US" sz="7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erriweather Sans" pitchFamily="2" charset="77"/>
              </a:rPr>
            </a:br>
            <a:r>
              <a:rPr lang="en-US" sz="7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erriweather Sans" pitchFamily="2" charset="77"/>
              </a:rPr>
              <a:t>Reflection</a:t>
            </a:r>
            <a:endParaRPr lang="en-US" sz="6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erriweather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71279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94BE5-357A-07CF-F529-7780C0D5E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90525"/>
            <a:ext cx="10515600" cy="132556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ilson Pro Heavy" panose="02000000000000000000" pitchFamily="2" charset="77"/>
              </a:rPr>
              <a:t>Jesus, I Will Ponder Now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73555E-7B85-31B8-304C-A7D3025A6F9D}"/>
              </a:ext>
            </a:extLst>
          </p:cNvPr>
          <p:cNvSpPr txBox="1"/>
          <p:nvPr/>
        </p:nvSpPr>
        <p:spPr>
          <a:xfrm>
            <a:off x="838200" y="1506022"/>
            <a:ext cx="10000343" cy="5365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Jesus, I will ponder now on your holy passion;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   	with your Spirit me endow for such meditation.</a:t>
            </a:r>
            <a:endParaRPr lang="en-US" b="1" dirty="0"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Grant that I in love and faith may the image cherish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of your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suff’ring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, pain, and death that I may not perish.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endParaRPr lang="en-US" b="1" dirty="0">
              <a:solidFill>
                <a:srgbClr val="000000"/>
              </a:solidFill>
              <a:latin typeface="Open Sans" panose="020B0606030504020204" pitchFamily="34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Make me see your great distress, anguish, and affliction,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bonds and stripes and wretchedness and your crucifixion;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make me see how scourge and rod, spear and nails did wound you,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how for them you died, O God, who with thorns had crowned you.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If my sins give me alarm and my conscience grieve me, 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let your cross my fear disarm, peace of conscience give me.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Help me see forgiveness won by your holy passion.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If for me he slays his Son, God must have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compa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picture containing sky, outdoor, sunset, sun&#10;&#10;Description automatically generated">
            <a:extLst>
              <a:ext uri="{FF2B5EF4-FFF2-40B4-BE49-F238E27FC236}">
                <a16:creationId xmlns:a16="http://schemas.microsoft.com/office/drawing/2014/main" id="{E3514483-8A25-2102-ED10-0D9F1DB65B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312" b="31385"/>
          <a:stretch/>
        </p:blipFill>
        <p:spPr>
          <a:xfrm>
            <a:off x="-9979" y="0"/>
            <a:ext cx="12201979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09FA31C-9911-D0E8-6300-3C787C168CB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bg1"/>
                </a:solidFill>
                <a:latin typeface="Merriweather Sans" pitchFamily="2" charset="77"/>
              </a:rPr>
              <a:t>Jesus, I Will Ponder Now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9DE872-2130-5D20-3203-B4638622B82A}"/>
              </a:ext>
            </a:extLst>
          </p:cNvPr>
          <p:cNvSpPr txBox="1"/>
          <p:nvPr/>
        </p:nvSpPr>
        <p:spPr>
          <a:xfrm>
            <a:off x="838200" y="2023324"/>
            <a:ext cx="10944679" cy="28110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Jesus, I will ponder now on your holy passion;</a:t>
            </a:r>
            <a:endParaRPr lang="en-US" sz="3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your Spirit me endow for such meditation.</a:t>
            </a:r>
            <a:endParaRPr lang="en-US" sz="32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Open Sans"/>
                <a:ea typeface="Open Sans"/>
                <a:cs typeface="Open Sans"/>
              </a:rPr>
              <a:t>Grant that I in love and faith may the image cherish of your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Open Sans"/>
                <a:ea typeface="Open Sans"/>
                <a:cs typeface="Open Sans"/>
              </a:rPr>
              <a:t>suff’ring</a:t>
            </a:r>
            <a:r>
              <a:rPr lang="en-US" sz="3200" b="1" dirty="0">
                <a:solidFill>
                  <a:schemeClr val="bg1"/>
                </a:solidFill>
                <a:effectLst/>
                <a:latin typeface="Open Sans"/>
                <a:ea typeface="Open Sans"/>
                <a:cs typeface="Open Sans"/>
              </a:rPr>
              <a:t>, pain, and death that I may not perish.</a:t>
            </a:r>
            <a:endParaRPr lang="en-US" sz="3200" dirty="0">
              <a:solidFill>
                <a:schemeClr val="bg1"/>
              </a:solidFill>
              <a:effectLst/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6734840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E76C5-0498-8ECD-99A2-5AA54F38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81212" y="1656671"/>
            <a:ext cx="10515600" cy="1325563"/>
          </a:xfrm>
        </p:spPr>
        <p:txBody>
          <a:bodyPr/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erriweather Sans" pitchFamily="2" charset="77"/>
              </a:rPr>
              <a:t>The Sixth Word</a:t>
            </a:r>
            <a:endParaRPr lang="en-US" sz="6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erriweather Sans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D17764-87BE-B59D-4643-2AE843CCCE9C}"/>
              </a:ext>
            </a:extLst>
          </p:cNvPr>
          <p:cNvSpPr txBox="1"/>
          <p:nvPr/>
        </p:nvSpPr>
        <p:spPr>
          <a:xfrm>
            <a:off x="1212477" y="3290992"/>
            <a:ext cx="7518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is finished. </a:t>
            </a:r>
            <a:endParaRPr lang="en-US" sz="3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627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E76C5-0498-8ECD-99A2-5AA54F38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69353" y="2103437"/>
            <a:ext cx="10515600" cy="1325563"/>
          </a:xfrm>
        </p:spPr>
        <p:txBody>
          <a:bodyPr/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erriweather Sans" pitchFamily="2" charset="77"/>
              </a:rPr>
              <a:t>Prayer</a:t>
            </a:r>
            <a:endParaRPr lang="en-US" sz="6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erriweather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090832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94BE5-357A-07CF-F529-7780C0D5E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90525"/>
            <a:ext cx="10515600" cy="132556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ilson Pro Heavy" panose="02000000000000000000" pitchFamily="2" charset="77"/>
              </a:rPr>
              <a:t>Jesus, I Will Ponder Now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73555E-7B85-31B8-304C-A7D3025A6F9D}"/>
              </a:ext>
            </a:extLst>
          </p:cNvPr>
          <p:cNvSpPr txBox="1"/>
          <p:nvPr/>
        </p:nvSpPr>
        <p:spPr>
          <a:xfrm>
            <a:off x="838200" y="1506022"/>
            <a:ext cx="10000343" cy="5365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Jesus, I will ponder now on your holy passion;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   	with your Spirit me endow for such meditation.</a:t>
            </a:r>
            <a:endParaRPr lang="en-US" b="1" dirty="0"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Grant that I in love and faith may the image cherish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of your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suff’ring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, pain, and death that I may not perish.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endParaRPr lang="en-US" b="1" dirty="0">
              <a:solidFill>
                <a:srgbClr val="000000"/>
              </a:solidFill>
              <a:latin typeface="Open Sans" panose="020B0606030504020204" pitchFamily="34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Make me see your great distress, anguish, and affliction,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bonds and stripes and wretchedness and your crucifixion;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make me see how scourge and rod, spear and nails did wound you,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how for them you died, O God, who with thorns had crowned you.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If my sins give me alarm and my conscience grieve me, 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let your cross my fear disarm, peace of conscience give me.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Help me see forgiveness won by your holy passion.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If for me he slays his Son, God must have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compa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picture containing sky, outdoor, sunset, sun&#10;&#10;Description automatically generated">
            <a:extLst>
              <a:ext uri="{FF2B5EF4-FFF2-40B4-BE49-F238E27FC236}">
                <a16:creationId xmlns:a16="http://schemas.microsoft.com/office/drawing/2014/main" id="{E3514483-8A25-2102-ED10-0D9F1DB65B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312" b="31385"/>
          <a:stretch/>
        </p:blipFill>
        <p:spPr>
          <a:xfrm>
            <a:off x="-9979" y="0"/>
            <a:ext cx="12201979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09FA31C-9911-D0E8-6300-3C787C168CB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 To Dark Gethsemane </a:t>
            </a:r>
            <a:endParaRPr lang="en-US" sz="4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9DE872-2130-5D20-3203-B4638622B82A}"/>
              </a:ext>
            </a:extLst>
          </p:cNvPr>
          <p:cNvSpPr txBox="1"/>
          <p:nvPr/>
        </p:nvSpPr>
        <p:spPr>
          <a:xfrm>
            <a:off x="1324429" y="1905506"/>
            <a:ext cx="11125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065" marR="0" indent="-266065">
              <a:spcBef>
                <a:spcPts val="0"/>
              </a:spcBef>
              <a:spcAft>
                <a:spcPts val="600"/>
              </a:spcAft>
              <a:tabLst>
                <a:tab pos="266065" algn="l"/>
                <a:tab pos="399415" algn="l"/>
                <a:tab pos="532765" algn="l"/>
                <a:tab pos="666115" algn="l"/>
                <a:tab pos="799465" algn="l"/>
                <a:tab pos="932815" algn="l"/>
                <a:tab pos="1066165" algn="l"/>
                <a:tab pos="1199515" algn="l"/>
                <a:tab pos="1332865" algn="l"/>
                <a:tab pos="1466215" algn="l"/>
              </a:tabLst>
            </a:pP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 to dark Gethsemane,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all who feel the tempter’s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pow’r</a:t>
            </a: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Redeemer’s conflict see,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watch with him one bitter hour.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Turn not from his griefs away;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 from Jesus Christ to pray. </a:t>
            </a:r>
          </a:p>
        </p:txBody>
      </p:sp>
    </p:spTree>
    <p:extLst>
      <p:ext uri="{BB962C8B-B14F-4D97-AF65-F5344CB8AC3E}">
        <p14:creationId xmlns:p14="http://schemas.microsoft.com/office/powerpoint/2010/main" val="14755094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94BE5-357A-07CF-F529-7780C0D5E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90525"/>
            <a:ext cx="10515600" cy="132556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ilson Pro Heavy" panose="02000000000000000000" pitchFamily="2" charset="77"/>
              </a:rPr>
              <a:t>Jesus, I Will Ponder Now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73555E-7B85-31B8-304C-A7D3025A6F9D}"/>
              </a:ext>
            </a:extLst>
          </p:cNvPr>
          <p:cNvSpPr txBox="1"/>
          <p:nvPr/>
        </p:nvSpPr>
        <p:spPr>
          <a:xfrm>
            <a:off x="838200" y="1506022"/>
            <a:ext cx="10000343" cy="5365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Jesus, I will ponder now on your holy passion;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   	with your Spirit me endow for such meditation.</a:t>
            </a:r>
            <a:endParaRPr lang="en-US" b="1" dirty="0"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Grant that I in love and faith may the image cherish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of your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suff’ring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, pain, and death that I may not perish.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endParaRPr lang="en-US" b="1" dirty="0">
              <a:solidFill>
                <a:srgbClr val="000000"/>
              </a:solidFill>
              <a:latin typeface="Open Sans" panose="020B0606030504020204" pitchFamily="34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Make me see your great distress, anguish, and affliction,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bonds and stripes and wretchedness and your crucifixion;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make me see how scourge and rod, spear and nails did wound you,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how for them you died, O God, who with thorns had crowned you.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If my sins give me alarm and my conscience grieve me, 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let your cross my fear disarm, peace of conscience give me.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Help me see forgiveness won by your holy passion.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If for me he slays his Son, God must have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compa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picture containing sky, outdoor, sunset, sun&#10;&#10;Description automatically generated">
            <a:extLst>
              <a:ext uri="{FF2B5EF4-FFF2-40B4-BE49-F238E27FC236}">
                <a16:creationId xmlns:a16="http://schemas.microsoft.com/office/drawing/2014/main" id="{E3514483-8A25-2102-ED10-0D9F1DB65B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312" b="31385"/>
          <a:stretch/>
        </p:blipFill>
        <p:spPr>
          <a:xfrm>
            <a:off x="-9979" y="0"/>
            <a:ext cx="1220197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9DE872-2130-5D20-3203-B4638622B82A}"/>
              </a:ext>
            </a:extLst>
          </p:cNvPr>
          <p:cNvSpPr txBox="1"/>
          <p:nvPr/>
        </p:nvSpPr>
        <p:spPr>
          <a:xfrm>
            <a:off x="1743529" y="1732498"/>
            <a:ext cx="11125200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065" marR="0" indent="-266065">
              <a:spcBef>
                <a:spcPts val="0"/>
              </a:spcBef>
              <a:spcAft>
                <a:spcPts val="600"/>
              </a:spcAft>
              <a:tabLst>
                <a:tab pos="266065" algn="l"/>
                <a:tab pos="399415" algn="l"/>
                <a:tab pos="532765" algn="l"/>
                <a:tab pos="666115" algn="l"/>
                <a:tab pos="799465" algn="l"/>
                <a:tab pos="932815" algn="l"/>
                <a:tab pos="1066165" algn="l"/>
                <a:tab pos="1199515" algn="l"/>
                <a:tab pos="1332865" algn="l"/>
                <a:tab pos="1466215" algn="l"/>
              </a:tabLst>
            </a:pP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Follow to the judgment hall;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view the Lord of life arraigned.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Oh, the wormwood and the gall,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oh the pangs his soul sustained!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Shun not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suff’ring</a:t>
            </a: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shame, or loss; </a:t>
            </a:r>
          </a:p>
          <a:p>
            <a:pPr marL="266065" indent="-266065">
              <a:spcAft>
                <a:spcPts val="600"/>
              </a:spcAft>
              <a:tabLst>
                <a:tab pos="266065" algn="l"/>
                <a:tab pos="399415" algn="l"/>
                <a:tab pos="532765" algn="l"/>
                <a:tab pos="666115" algn="l"/>
                <a:tab pos="799465" algn="l"/>
                <a:tab pos="932815" algn="l"/>
                <a:tab pos="1066165" algn="l"/>
                <a:tab pos="1199515" algn="l"/>
                <a:tab pos="1332865" algn="l"/>
                <a:tab pos="1466215" algn="l"/>
              </a:tabLst>
            </a:pP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learn from him to bear the cross. </a:t>
            </a:r>
          </a:p>
        </p:txBody>
      </p:sp>
    </p:spTree>
    <p:extLst>
      <p:ext uri="{BB962C8B-B14F-4D97-AF65-F5344CB8AC3E}">
        <p14:creationId xmlns:p14="http://schemas.microsoft.com/office/powerpoint/2010/main" val="30043264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94BE5-357A-07CF-F529-7780C0D5E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90525"/>
            <a:ext cx="10515600" cy="132556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ilson Pro Heavy" panose="02000000000000000000" pitchFamily="2" charset="77"/>
              </a:rPr>
              <a:t>Jesus, I Will Ponder Now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73555E-7B85-31B8-304C-A7D3025A6F9D}"/>
              </a:ext>
            </a:extLst>
          </p:cNvPr>
          <p:cNvSpPr txBox="1"/>
          <p:nvPr/>
        </p:nvSpPr>
        <p:spPr>
          <a:xfrm>
            <a:off x="838200" y="1506022"/>
            <a:ext cx="10000343" cy="5365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Jesus, I will ponder now on your holy passion;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   	with your Spirit me endow for such meditation.</a:t>
            </a:r>
            <a:endParaRPr lang="en-US" b="1" dirty="0"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Grant that I in love and faith may the image cherish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of your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suff’ring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, pain, and death that I may not perish.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endParaRPr lang="en-US" b="1" dirty="0">
              <a:solidFill>
                <a:srgbClr val="000000"/>
              </a:solidFill>
              <a:latin typeface="Open Sans" panose="020B0606030504020204" pitchFamily="34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Make me see your great distress, anguish, and affliction,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bonds and stripes and wretchedness and your crucifixion;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make me see how scourge and rod, spear and nails did wound you,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how for them you died, O God, who with thorns had crowned you.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If my sins give me alarm and my conscience grieve me, 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let your cross my fear disarm, peace of conscience give me.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Help me see forgiveness won by your holy passion.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If for me he slays his Son, God must have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compa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picture containing sky, outdoor, sunset, sun&#10;&#10;Description automatically generated">
            <a:extLst>
              <a:ext uri="{FF2B5EF4-FFF2-40B4-BE49-F238E27FC236}">
                <a16:creationId xmlns:a16="http://schemas.microsoft.com/office/drawing/2014/main" id="{E3514483-8A25-2102-ED10-0D9F1DB65B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312" b="31385"/>
          <a:stretch/>
        </p:blipFill>
        <p:spPr>
          <a:xfrm>
            <a:off x="-9979" y="0"/>
            <a:ext cx="1220197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9DE872-2130-5D20-3203-B4638622B82A}"/>
              </a:ext>
            </a:extLst>
          </p:cNvPr>
          <p:cNvSpPr txBox="1"/>
          <p:nvPr/>
        </p:nvSpPr>
        <p:spPr>
          <a:xfrm>
            <a:off x="1743529" y="1732498"/>
            <a:ext cx="11125200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065" marR="0" indent="-266065">
              <a:spcBef>
                <a:spcPts val="0"/>
              </a:spcBef>
              <a:spcAft>
                <a:spcPts val="600"/>
              </a:spcAft>
              <a:tabLst>
                <a:tab pos="266065" algn="l"/>
                <a:tab pos="399415" algn="l"/>
                <a:tab pos="532765" algn="l"/>
                <a:tab pos="666115" algn="l"/>
                <a:tab pos="799465" algn="l"/>
                <a:tab pos="932815" algn="l"/>
                <a:tab pos="1066165" algn="l"/>
                <a:tab pos="1199515" algn="l"/>
                <a:tab pos="1332865" algn="l"/>
                <a:tab pos="1466215" algn="l"/>
              </a:tabLst>
            </a:pPr>
            <a:r>
              <a:rPr lang="en-US" sz="3200" b="1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Calv’ry’s</a:t>
            </a: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mournful mountain climb;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there, adoring at his feet,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 the miracle of time,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God’s own sacrifice complete.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“It is finished!” hear him cry;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 from Jesus Christ to die. </a:t>
            </a:r>
          </a:p>
        </p:txBody>
      </p:sp>
    </p:spTree>
    <p:extLst>
      <p:ext uri="{BB962C8B-B14F-4D97-AF65-F5344CB8AC3E}">
        <p14:creationId xmlns:p14="http://schemas.microsoft.com/office/powerpoint/2010/main" val="8588279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E76C5-0498-8ECD-99A2-5AA54F38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28389"/>
            <a:ext cx="10515600" cy="1325563"/>
          </a:xfrm>
        </p:spPr>
        <p:txBody>
          <a:bodyPr/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erriweather Sans" pitchFamily="2" charset="77"/>
              </a:rPr>
              <a:t>The Seventh Word</a:t>
            </a:r>
            <a:endParaRPr lang="en-US" sz="6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erriweather Sans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D17764-87BE-B59D-4643-2AE843CCCE9C}"/>
              </a:ext>
            </a:extLst>
          </p:cNvPr>
          <p:cNvSpPr txBox="1"/>
          <p:nvPr/>
        </p:nvSpPr>
        <p:spPr>
          <a:xfrm>
            <a:off x="1015254" y="3265440"/>
            <a:ext cx="7518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Father, into your hands I commit my spirit. </a:t>
            </a:r>
            <a:endParaRPr lang="en-US" sz="3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5410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E76C5-0498-8ECD-99A2-5AA54F38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69353" y="2103437"/>
            <a:ext cx="10515600" cy="1325563"/>
          </a:xfrm>
        </p:spPr>
        <p:txBody>
          <a:bodyPr/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erriweather Sans" pitchFamily="2" charset="77"/>
              </a:rPr>
              <a:t>Prayer</a:t>
            </a:r>
            <a:endParaRPr lang="en-US" sz="6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erriweather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006982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D17764-87BE-B59D-4643-2AE843CCCE9C}"/>
              </a:ext>
            </a:extLst>
          </p:cNvPr>
          <p:cNvSpPr txBox="1"/>
          <p:nvPr/>
        </p:nvSpPr>
        <p:spPr>
          <a:xfrm>
            <a:off x="1822077" y="2351782"/>
            <a:ext cx="7518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may leave in silence as 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are ready</a:t>
            </a:r>
            <a:endParaRPr lang="en-US" sz="3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25E87B0-6806-F72C-A15A-E5758D9D0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9343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1607ED7-258A-11E2-D2E7-D609DAAB5C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88900" y="2491445"/>
            <a:ext cx="9144000" cy="70169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6000" b="1" dirty="0">
                <a:solidFill>
                  <a:schemeClr val="bg1"/>
                </a:solidFill>
                <a:latin typeface="Merriweather Sans" pitchFamily="2" charset="77"/>
              </a:rPr>
              <a:t>The Final Words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2343F4-C654-65B3-D01A-0E3E16B3CB84}"/>
              </a:ext>
            </a:extLst>
          </p:cNvPr>
          <p:cNvSpPr txBox="1"/>
          <p:nvPr/>
        </p:nvSpPr>
        <p:spPr>
          <a:xfrm>
            <a:off x="2069554" y="4773706"/>
            <a:ext cx="4827092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erriweather Sans" pitchFamily="2" charset="77"/>
              </a:rPr>
              <a:t>Lent by Candlelight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Merriweather Sans" pitchFamily="2" charset="77"/>
              </a:rPr>
              <a:t>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6BB297-F445-A1EC-940D-95954EC187D4}"/>
              </a:ext>
            </a:extLst>
          </p:cNvPr>
          <p:cNvSpPr txBox="1"/>
          <p:nvPr/>
        </p:nvSpPr>
        <p:spPr>
          <a:xfrm>
            <a:off x="2231522" y="3862082"/>
            <a:ext cx="4503156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erriweather Sans" pitchFamily="2" charset="77"/>
              </a:rPr>
              <a:t>Thanks for joining us!</a:t>
            </a:r>
          </a:p>
        </p:txBody>
      </p:sp>
    </p:spTree>
    <p:extLst>
      <p:ext uri="{BB962C8B-B14F-4D97-AF65-F5344CB8AC3E}">
        <p14:creationId xmlns:p14="http://schemas.microsoft.com/office/powerpoint/2010/main" val="28193926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E76C5-0498-8ECD-99A2-5AA54F38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2364"/>
            <a:ext cx="10515600" cy="1325563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Worship Opportunities</a:t>
            </a:r>
            <a:endParaRPr lang="en-US" sz="4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D17764-87BE-B59D-4643-2AE843CCCE9C}"/>
              </a:ext>
            </a:extLst>
          </p:cNvPr>
          <p:cNvSpPr txBox="1"/>
          <p:nvPr/>
        </p:nvSpPr>
        <p:spPr>
          <a:xfrm>
            <a:off x="486227" y="1108537"/>
            <a:ext cx="1121954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en-US" sz="24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Wednesdays, February 22 – March 29                        Midweek Lent Worship </a:t>
            </a:r>
          </a:p>
          <a:p>
            <a:pPr algn="l" rtl="0" fontAlgn="base"/>
            <a:r>
              <a:rPr lang="en-US" sz="2400" i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&lt;insert times here&gt; </a:t>
            </a:r>
          </a:p>
          <a:p>
            <a:pPr algn="l" rtl="0" fontAlgn="base"/>
            <a:r>
              <a:rPr lang="en-US" sz="24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algn="l" rtl="0" fontAlgn="base"/>
            <a:r>
              <a:rPr lang="en-US" sz="24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Thursday, April 6                                                             Holy Thursday Worship </a:t>
            </a:r>
          </a:p>
          <a:p>
            <a:pPr algn="l" rtl="0" fontAlgn="base"/>
            <a:r>
              <a:rPr lang="en-US" sz="2400" i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&lt;insert time here&gt; </a:t>
            </a:r>
          </a:p>
          <a:p>
            <a:pPr algn="l" rtl="0" fontAlgn="base"/>
            <a:r>
              <a:rPr lang="en-US" sz="24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algn="l" rtl="0" fontAlgn="base"/>
            <a:r>
              <a:rPr lang="en-US" sz="24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Friday, April 7                                                                       Good Friday Worship </a:t>
            </a:r>
          </a:p>
          <a:p>
            <a:pPr algn="l" rtl="0" fontAlgn="base"/>
            <a:r>
              <a:rPr lang="en-US" sz="2400" i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&lt;insert time here&gt; </a:t>
            </a:r>
          </a:p>
          <a:p>
            <a:pPr algn="l" rtl="0" fontAlgn="base"/>
            <a:r>
              <a:rPr lang="en-US" sz="24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algn="l" rtl="0" fontAlgn="base"/>
            <a:r>
              <a:rPr lang="en-US" sz="24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Sunday, April 9                                                                 Easter Sunrise Worship </a:t>
            </a:r>
          </a:p>
          <a:p>
            <a:pPr algn="l" rtl="0" fontAlgn="base"/>
            <a:r>
              <a:rPr lang="en-US" sz="2400" i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&lt;insert time here&gt; </a:t>
            </a:r>
          </a:p>
          <a:p>
            <a:pPr algn="l" rtl="0" fontAlgn="base"/>
            <a:r>
              <a:rPr lang="en-US" sz="24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algn="l" rtl="0" fontAlgn="base"/>
            <a:r>
              <a:rPr lang="en-US" sz="24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Sunday, April 9                                                                Easter Festival Worship </a:t>
            </a:r>
          </a:p>
          <a:p>
            <a:pPr algn="l" rtl="0" fontAlgn="base"/>
            <a:r>
              <a:rPr lang="en-US" sz="2400" i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&lt;insert time here&gt;  </a:t>
            </a:r>
          </a:p>
        </p:txBody>
      </p:sp>
    </p:spTree>
    <p:extLst>
      <p:ext uri="{BB962C8B-B14F-4D97-AF65-F5344CB8AC3E}">
        <p14:creationId xmlns:p14="http://schemas.microsoft.com/office/powerpoint/2010/main" val="1918243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94BE5-357A-07CF-F529-7780C0D5E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90525"/>
            <a:ext cx="10515600" cy="132556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ilson Pro Heavy" panose="02000000000000000000" pitchFamily="2" charset="77"/>
              </a:rPr>
              <a:t>Jesus, I Will Ponder Now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73555E-7B85-31B8-304C-A7D3025A6F9D}"/>
              </a:ext>
            </a:extLst>
          </p:cNvPr>
          <p:cNvSpPr txBox="1"/>
          <p:nvPr/>
        </p:nvSpPr>
        <p:spPr>
          <a:xfrm>
            <a:off x="838200" y="1506022"/>
            <a:ext cx="10000343" cy="5365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Jesus, I will ponder now on your holy passion;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   	with your Spirit me endow for such meditation.</a:t>
            </a:r>
            <a:endParaRPr lang="en-US" b="1" dirty="0"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Grant that I in love and faith may the image cherish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of your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suff’ring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, pain, and death that I may not perish.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endParaRPr lang="en-US" b="1" dirty="0">
              <a:solidFill>
                <a:srgbClr val="000000"/>
              </a:solidFill>
              <a:latin typeface="Open Sans" panose="020B0606030504020204" pitchFamily="34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Make me see your great distress, anguish, and affliction,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bonds and stripes and wretchedness and your crucifixion;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make me see how scourge and rod, spear and nails did wound you,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how for them you died, O God, who with thorns had crowned you.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If my sins give me alarm and my conscience grieve me, 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let your cross my fear disarm, peace of conscience give me.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Help me see forgiveness won by your holy passion.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If for me he slays his Son, God must have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compa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picture containing sky, outdoor, sunset, sun&#10;&#10;Description automatically generated">
            <a:extLst>
              <a:ext uri="{FF2B5EF4-FFF2-40B4-BE49-F238E27FC236}">
                <a16:creationId xmlns:a16="http://schemas.microsoft.com/office/drawing/2014/main" id="{E3514483-8A25-2102-ED10-0D9F1DB65B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312" b="31385"/>
          <a:stretch/>
        </p:blipFill>
        <p:spPr>
          <a:xfrm>
            <a:off x="-9979" y="0"/>
            <a:ext cx="1220197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9DE872-2130-5D20-3203-B4638622B82A}"/>
              </a:ext>
            </a:extLst>
          </p:cNvPr>
          <p:cNvSpPr txBox="1"/>
          <p:nvPr/>
        </p:nvSpPr>
        <p:spPr>
          <a:xfrm>
            <a:off x="766113" y="1286130"/>
            <a:ext cx="10639879" cy="42883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Make me see your great distress, anguish, and affliction,</a:t>
            </a:r>
            <a:endParaRPr lang="en-US" sz="3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bonds and stripes and wretchedness and your crucifixion;</a:t>
            </a:r>
          </a:p>
          <a:p>
            <a:pPr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Open Sans"/>
                <a:ea typeface="Open Sans"/>
                <a:cs typeface="Open Sans"/>
              </a:rPr>
              <a:t>make me see how scourge and rod, spear and nails did wound you,</a:t>
            </a:r>
            <a:br>
              <a:rPr lang="en-US" sz="32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/>
                <a:ea typeface="Open Sans"/>
                <a:cs typeface="Open Sans"/>
              </a:rPr>
              <a:t>how for them you died, O God, who with thorns had crowned you.</a:t>
            </a:r>
          </a:p>
        </p:txBody>
      </p:sp>
    </p:spTree>
    <p:extLst>
      <p:ext uri="{BB962C8B-B14F-4D97-AF65-F5344CB8AC3E}">
        <p14:creationId xmlns:p14="http://schemas.microsoft.com/office/powerpoint/2010/main" val="1702809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94BE5-357A-07CF-F529-7780C0D5E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90525"/>
            <a:ext cx="10515600" cy="132556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ilson Pro Heavy" panose="02000000000000000000" pitchFamily="2" charset="77"/>
              </a:rPr>
              <a:t>Jesus, I Will Ponder Now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73555E-7B85-31B8-304C-A7D3025A6F9D}"/>
              </a:ext>
            </a:extLst>
          </p:cNvPr>
          <p:cNvSpPr txBox="1"/>
          <p:nvPr/>
        </p:nvSpPr>
        <p:spPr>
          <a:xfrm>
            <a:off x="838200" y="1506022"/>
            <a:ext cx="10000343" cy="5365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Jesus, I will ponder now on your holy passion;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   	with your Spirit me endow for such meditation.</a:t>
            </a:r>
            <a:endParaRPr lang="en-US" b="1" dirty="0"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Grant that I in love and faith may the image cherish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of your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suff’ring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, pain, and death that I may not perish.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endParaRPr lang="en-US" b="1" dirty="0">
              <a:solidFill>
                <a:srgbClr val="000000"/>
              </a:solidFill>
              <a:latin typeface="Open Sans" panose="020B0606030504020204" pitchFamily="34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Make me see your great distress, anguish, and affliction,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bonds and stripes and wretchedness and your crucifixion;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make me see how scourge and rod, spear and nails did wound you,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how for them you died, O God, who with thorns had crowned you.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If my sins give me alarm and my conscience grieve me, 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let your cross my fear disarm, peace of conscience give me.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Help me see forgiveness won by your holy passion.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If for me he slays his Son, God must have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compa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picture containing sky, outdoor, sunset, sun&#10;&#10;Description automatically generated">
            <a:extLst>
              <a:ext uri="{FF2B5EF4-FFF2-40B4-BE49-F238E27FC236}">
                <a16:creationId xmlns:a16="http://schemas.microsoft.com/office/drawing/2014/main" id="{E3514483-8A25-2102-ED10-0D9F1DB65B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312" b="31385"/>
          <a:stretch/>
        </p:blipFill>
        <p:spPr>
          <a:xfrm>
            <a:off x="-9979" y="0"/>
            <a:ext cx="1220197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9DE872-2130-5D20-3203-B4638622B82A}"/>
              </a:ext>
            </a:extLst>
          </p:cNvPr>
          <p:cNvSpPr txBox="1"/>
          <p:nvPr/>
        </p:nvSpPr>
        <p:spPr>
          <a:xfrm>
            <a:off x="776551" y="1588842"/>
            <a:ext cx="10639879" cy="36676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my sins give me alarm and my conscience grieve me, 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let your cross my fear disarm, peace of conscience give me.</a:t>
            </a:r>
          </a:p>
          <a:p>
            <a:pPr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Open Sans"/>
                <a:ea typeface="Open Sans"/>
                <a:cs typeface="Open Sans"/>
              </a:rPr>
              <a:t>Help me see forgiveness won by your holy passion.</a:t>
            </a:r>
            <a:br>
              <a:rPr lang="en-US" sz="32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/>
                <a:ea typeface="Open Sans"/>
                <a:cs typeface="Open Sans"/>
              </a:rPr>
              <a:t>If for me he slays his Son, God must have compassion!</a:t>
            </a:r>
            <a:r>
              <a:rPr lang="en-US" sz="32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 </a:t>
            </a:r>
            <a:endParaRPr lang="en-US" sz="32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058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94BE5-357A-07CF-F529-7780C0D5E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90525"/>
            <a:ext cx="10515600" cy="132556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Filson Pro Heavy" panose="02000000000000000000" pitchFamily="2" charset="77"/>
              </a:rPr>
              <a:t>Jesus, I Will Ponder Now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73555E-7B85-31B8-304C-A7D3025A6F9D}"/>
              </a:ext>
            </a:extLst>
          </p:cNvPr>
          <p:cNvSpPr txBox="1"/>
          <p:nvPr/>
        </p:nvSpPr>
        <p:spPr>
          <a:xfrm>
            <a:off x="838200" y="1506022"/>
            <a:ext cx="10000343" cy="5365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Jesus, I will ponder now on your holy passion;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   	with your Spirit me endow for such meditation.</a:t>
            </a:r>
            <a:endParaRPr lang="en-US" b="1" dirty="0"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Grant that I in love and faith may the image cherish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of your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suff’ring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, pain, and death that I may not perish.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endParaRPr lang="en-US" b="1" dirty="0">
              <a:solidFill>
                <a:srgbClr val="000000"/>
              </a:solidFill>
              <a:latin typeface="Open Sans" panose="020B0606030504020204" pitchFamily="34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Make me see your great distress, anguish, and affliction,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bonds and stripes and wretchedness and your crucifixion;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make me see how scourge and rod, spear and nails did wound you,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how for them you died, O God, who with thorns had crowned you.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If my sins give me alarm and my conscience grieve me, 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let your cross my fear disarm, peace of conscience give me.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br>
              <a:rPr lang="en-US" sz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Cambria" panose="02040503050406030204" pitchFamily="18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Help me see forgiveness won by your holy passion.</a:t>
            </a:r>
            <a:b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 	</a:t>
            </a:r>
            <a:r>
              <a:rPr lang="en-US" sz="1800" b="1" dirty="0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If for me he slays his Son, God must have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Merriweather Light" pitchFamily="2" charset="77"/>
                <a:ea typeface="Cambria" panose="02040503050406030204" pitchFamily="18" charset="0"/>
              </a:rPr>
              <a:t>compa</a:t>
            </a:r>
            <a:endParaRPr lang="en-US" sz="1800" dirty="0">
              <a:effectLst/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picture containing sky, outdoor, sunset, sun&#10;&#10;Description automatically generated">
            <a:extLst>
              <a:ext uri="{FF2B5EF4-FFF2-40B4-BE49-F238E27FC236}">
                <a16:creationId xmlns:a16="http://schemas.microsoft.com/office/drawing/2014/main" id="{E3514483-8A25-2102-ED10-0D9F1DB65B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312" b="31385"/>
          <a:stretch/>
        </p:blipFill>
        <p:spPr>
          <a:xfrm>
            <a:off x="-9979" y="0"/>
            <a:ext cx="1220197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9DE872-2130-5D20-3203-B4638622B82A}"/>
              </a:ext>
            </a:extLst>
          </p:cNvPr>
          <p:cNvSpPr txBox="1"/>
          <p:nvPr/>
        </p:nvSpPr>
        <p:spPr>
          <a:xfrm>
            <a:off x="964442" y="1839363"/>
            <a:ext cx="10639879" cy="31752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Graciously my faith renew; help me bear my crosses,</a:t>
            </a:r>
            <a:b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learning humbleness from you, peace mid pain and losses.</a:t>
            </a:r>
          </a:p>
          <a:p>
            <a:pPr>
              <a:spcAft>
                <a:spcPts val="10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Open Sans"/>
                <a:ea typeface="Open Sans"/>
                <a:cs typeface="Open Sans"/>
              </a:rPr>
              <a:t>May I give you love for love! Hear me, O my Savior,</a:t>
            </a:r>
            <a:br>
              <a:rPr lang="en-US" sz="32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 dirty="0">
                <a:solidFill>
                  <a:schemeClr val="bg1"/>
                </a:solidFill>
                <a:effectLst/>
                <a:latin typeface="Open Sans"/>
                <a:ea typeface="Open Sans"/>
                <a:cs typeface="Open Sans"/>
              </a:rPr>
              <a:t>that I may in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Open Sans"/>
                <a:ea typeface="Open Sans"/>
                <a:cs typeface="Open Sans"/>
              </a:rPr>
              <a:t>heav’n</a:t>
            </a:r>
            <a:r>
              <a:rPr lang="en-US" sz="3200" b="1" dirty="0">
                <a:solidFill>
                  <a:schemeClr val="bg1"/>
                </a:solidFill>
                <a:effectLst/>
                <a:latin typeface="Open Sans"/>
                <a:ea typeface="Open Sans"/>
                <a:cs typeface="Open Sans"/>
              </a:rPr>
              <a:t> above sing your praise forever.</a:t>
            </a:r>
          </a:p>
        </p:txBody>
      </p:sp>
    </p:spTree>
    <p:extLst>
      <p:ext uri="{BB962C8B-B14F-4D97-AF65-F5344CB8AC3E}">
        <p14:creationId xmlns:p14="http://schemas.microsoft.com/office/powerpoint/2010/main" val="3508500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E76C5-0498-8ECD-99A2-5AA54F38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69353" y="2103437"/>
            <a:ext cx="10515600" cy="1325563"/>
          </a:xfrm>
        </p:spPr>
        <p:txBody>
          <a:bodyPr/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erriweather Sans" pitchFamily="2" charset="77"/>
              </a:rPr>
              <a:t>Prayer</a:t>
            </a:r>
            <a:endParaRPr lang="en-US" sz="6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erriweather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71949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E76C5-0498-8ECD-99A2-5AA54F38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3235" y="1584954"/>
            <a:ext cx="10515600" cy="1325563"/>
          </a:xfrm>
        </p:spPr>
        <p:txBody>
          <a:bodyPr/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erriweather Sans" pitchFamily="2" charset="77"/>
              </a:rPr>
              <a:t>The First Word</a:t>
            </a:r>
            <a:endParaRPr lang="en-US" sz="6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erriweather Sans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D17764-87BE-B59D-4643-2AE843CCCE9C}"/>
              </a:ext>
            </a:extLst>
          </p:cNvPr>
          <p:cNvSpPr txBox="1"/>
          <p:nvPr/>
        </p:nvSpPr>
        <p:spPr>
          <a:xfrm>
            <a:off x="710454" y="3233246"/>
            <a:ext cx="7518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Father, forgive them, for they do not know what they are doing </a:t>
            </a:r>
            <a:endParaRPr lang="en-US" sz="3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940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E76C5-0498-8ECD-99A2-5AA54F38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69353" y="2103437"/>
            <a:ext cx="10515600" cy="1325563"/>
          </a:xfrm>
        </p:spPr>
        <p:txBody>
          <a:bodyPr/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erriweather Sans" pitchFamily="2" charset="77"/>
              </a:rPr>
              <a:t>Prayer</a:t>
            </a:r>
            <a:endParaRPr lang="en-US" sz="6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erriweather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38208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e Lord Jesus-ABC-2022" id="{49055E3D-EB89-E040-AAD7-068AFB73F6CE}" vid="{7D773DA5-4C71-B949-9C6F-F225047A46E8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e Lord Jesus-ABC-2022" id="{49055E3D-EB89-E040-AAD7-068AFB73F6CE}" vid="{A1D1238B-9DAF-6B44-8626-328F36ED79E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004F5E4204F14EB8A69C59989E17F9" ma:contentTypeVersion="12" ma:contentTypeDescription="Create a new document." ma:contentTypeScope="" ma:versionID="bb4b13f7dcea1201b60b1697e3d73cb9">
  <xsd:schema xmlns:xsd="http://www.w3.org/2001/XMLSchema" xmlns:xs="http://www.w3.org/2001/XMLSchema" xmlns:p="http://schemas.microsoft.com/office/2006/metadata/properties" xmlns:ns2="5791a912-f77a-44be-9768-deccb596c161" xmlns:ns3="9d1aa794-ada9-4a3e-9c2a-189f245fcbb8" targetNamespace="http://schemas.microsoft.com/office/2006/metadata/properties" ma:root="true" ma:fieldsID="d1fee33e99f6056b6e182dcc4c6db6be" ns2:_="" ns3:_="">
    <xsd:import namespace="5791a912-f77a-44be-9768-deccb596c161"/>
    <xsd:import namespace="9d1aa794-ada9-4a3e-9c2a-189f245fcb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91a912-f77a-44be-9768-deccb596c1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d50e1b83-9df9-4a26-aedb-ff3d8b0dda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1aa794-ada9-4a3e-9c2a-189f245fcbb8" elementFormDefault="qualified">
    <xsd:import namespace="http://schemas.microsoft.com/office/2006/documentManagement/types"/>
    <xsd:import namespace="http://schemas.microsoft.com/office/infopath/2007/PartnerControls"/>
    <xsd:element name="TaxCatchAll" ma:index="11" nillable="true" ma:displayName="Taxonomy Catch All Column" ma:hidden="true" ma:list="{e8884e36-bac3-48f8-b68f-deb6dd22b58a}" ma:internalName="TaxCatchAll" ma:showField="CatchAllData" ma:web="5e7f0de3-be8e-4e7d-a294-76d3e93f61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d1aa794-ada9-4a3e-9c2a-189f245fcbb8" xsi:nil="true"/>
    <lcf76f155ced4ddcb4097134ff3c332f xmlns="5791a912-f77a-44be-9768-deccb596c16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A3EBAA0-6147-4284-A5F1-B065B37D5DA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302969-AD07-4DBD-9523-D43C0093A1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91a912-f77a-44be-9768-deccb596c161"/>
    <ds:schemaRef ds:uri="9d1aa794-ada9-4a3e-9c2a-189f245fcb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40C0725-76FC-47F9-88E4-8DE9F2B1AEC2}">
  <ds:schemaRefs>
    <ds:schemaRef ds:uri="http://schemas.microsoft.com/office/2006/metadata/properties"/>
    <ds:schemaRef ds:uri="http://schemas.microsoft.com/office/infopath/2007/PartnerControls"/>
    <ds:schemaRef ds:uri="9d1aa794-ada9-4a3e-9c2a-189f245fcbb8"/>
    <ds:schemaRef ds:uri="5791a912-f77a-44be-9768-deccb596c16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414</TotalTime>
  <Words>4582</Words>
  <Application>Microsoft Office PowerPoint</Application>
  <PresentationFormat>Widescreen</PresentationFormat>
  <Paragraphs>266</Paragraphs>
  <Slides>39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Office Theme</vt:lpstr>
      <vt:lpstr>Custom Design</vt:lpstr>
      <vt:lpstr>PowerPoint Presentation</vt:lpstr>
      <vt:lpstr>Lent</vt:lpstr>
      <vt:lpstr>Jesus, I Will Ponder Now</vt:lpstr>
      <vt:lpstr>Jesus, I Will Ponder Now</vt:lpstr>
      <vt:lpstr>Jesus, I Will Ponder Now</vt:lpstr>
      <vt:lpstr>Jesus, I Will Ponder Now</vt:lpstr>
      <vt:lpstr>Prayer</vt:lpstr>
      <vt:lpstr>The First Word</vt:lpstr>
      <vt:lpstr>Prayer</vt:lpstr>
      <vt:lpstr>Jesus, I Will Ponder Now</vt:lpstr>
      <vt:lpstr>Jesus, I Will Ponder Now</vt:lpstr>
      <vt:lpstr>The Second Word</vt:lpstr>
      <vt:lpstr>Prayer</vt:lpstr>
      <vt:lpstr>Jesus, I Will Ponder Now</vt:lpstr>
      <vt:lpstr>Jesus, I Will Ponder Now</vt:lpstr>
      <vt:lpstr>Jesus, I Will Ponder Now</vt:lpstr>
      <vt:lpstr>The Third Word</vt:lpstr>
      <vt:lpstr>Prayer</vt:lpstr>
      <vt:lpstr>Jesus, I Will Ponder Now</vt:lpstr>
      <vt:lpstr>Jesus, I Will Ponder Now</vt:lpstr>
      <vt:lpstr>Jesus, I Will Ponder Now</vt:lpstr>
      <vt:lpstr>The Fourth Word</vt:lpstr>
      <vt:lpstr>Prayer</vt:lpstr>
      <vt:lpstr>Jesus, I Will Ponder Now</vt:lpstr>
      <vt:lpstr>Jesus, I Will Ponder Now</vt:lpstr>
      <vt:lpstr>Jesus, I Will Ponder Now</vt:lpstr>
      <vt:lpstr>The Fifth Word</vt:lpstr>
      <vt:lpstr>Prayer</vt:lpstr>
      <vt:lpstr>Time for Reflection</vt:lpstr>
      <vt:lpstr>The Sixth Word</vt:lpstr>
      <vt:lpstr>Prayer</vt:lpstr>
      <vt:lpstr>Jesus, I Will Ponder Now</vt:lpstr>
      <vt:lpstr>Jesus, I Will Ponder Now</vt:lpstr>
      <vt:lpstr>Jesus, I Will Ponder Now</vt:lpstr>
      <vt:lpstr>The Seventh Word</vt:lpstr>
      <vt:lpstr>Prayer</vt:lpstr>
      <vt:lpstr>PowerPoint Presentation</vt:lpstr>
      <vt:lpstr>PowerPoint Presentation</vt:lpstr>
      <vt:lpstr>Worship Opportunities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Proeber</dc:creator>
  <cp:lastModifiedBy>Sarah Proeber</cp:lastModifiedBy>
  <cp:revision>20</cp:revision>
  <cp:lastPrinted>2022-10-28T16:24:13Z</cp:lastPrinted>
  <dcterms:created xsi:type="dcterms:W3CDTF">2022-10-05T20:26:42Z</dcterms:created>
  <dcterms:modified xsi:type="dcterms:W3CDTF">2023-01-27T22:53:31Z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xd_ProgID">
    <vt:lpwstr/>
  </property>
  <property fmtid="{D5CDD505-2E9C-101B-9397-08002B2CF9AE}" pid="3" name="ContentTypeId">
    <vt:lpwstr>0x0101000F004F5E4204F14EB8A69C59989E17F9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TemplateUrl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  <property fmtid="{D5CDD505-2E9C-101B-9397-08002B2CF9AE}" pid="11" name="MediaServiceImageTags">
    <vt:lpwstr/>
  </property>
</Properties>
</file>