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7" r:id="rId2"/>
    <p:sldId id="284" r:id="rId3"/>
    <p:sldId id="257" r:id="rId4"/>
    <p:sldId id="281" r:id="rId5"/>
    <p:sldId id="283" r:id="rId6"/>
    <p:sldId id="288" r:id="rId7"/>
    <p:sldId id="280" r:id="rId8"/>
    <p:sldId id="258" r:id="rId9"/>
    <p:sldId id="286" r:id="rId10"/>
    <p:sldId id="259" r:id="rId11"/>
    <p:sldId id="287" r:id="rId12"/>
    <p:sldId id="298" r:id="rId13"/>
    <p:sldId id="261" r:id="rId14"/>
    <p:sldId id="262" r:id="rId15"/>
    <p:sldId id="263" r:id="rId16"/>
    <p:sldId id="289" r:id="rId17"/>
    <p:sldId id="264" r:id="rId18"/>
    <p:sldId id="265" r:id="rId19"/>
    <p:sldId id="266" r:id="rId20"/>
    <p:sldId id="299" r:id="rId21"/>
    <p:sldId id="302" r:id="rId22"/>
    <p:sldId id="267" r:id="rId23"/>
    <p:sldId id="291" r:id="rId24"/>
    <p:sldId id="300" r:id="rId25"/>
    <p:sldId id="269" r:id="rId26"/>
    <p:sldId id="270" r:id="rId27"/>
    <p:sldId id="271" r:id="rId28"/>
    <p:sldId id="272" r:id="rId29"/>
    <p:sldId id="293" r:id="rId30"/>
    <p:sldId id="301" r:id="rId31"/>
    <p:sldId id="274" r:id="rId32"/>
    <p:sldId id="294" r:id="rId33"/>
    <p:sldId id="295" r:id="rId34"/>
    <p:sldId id="296" r:id="rId35"/>
    <p:sldId id="297" r:id="rId36"/>
    <p:sldId id="279"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003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6" d="100"/>
          <a:sy n="136" d="100"/>
        </p:scale>
        <p:origin x="-22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1AF92F-9B62-B945-91E8-D4FFA79C8EEB}"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AB425-49B9-2A43-A2CA-4ECB4908299C}" type="slidenum">
              <a:rPr lang="en-US" smtClean="0"/>
              <a:t>‹#›</a:t>
            </a:fld>
            <a:endParaRPr lang="en-US"/>
          </a:p>
        </p:txBody>
      </p:sp>
    </p:spTree>
    <p:extLst>
      <p:ext uri="{BB962C8B-B14F-4D97-AF65-F5344CB8AC3E}">
        <p14:creationId xmlns:p14="http://schemas.microsoft.com/office/powerpoint/2010/main" val="2368057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1AF92F-9B62-B945-91E8-D4FFA79C8EEB}"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AB425-49B9-2A43-A2CA-4ECB4908299C}" type="slidenum">
              <a:rPr lang="en-US" smtClean="0"/>
              <a:t>‹#›</a:t>
            </a:fld>
            <a:endParaRPr lang="en-US"/>
          </a:p>
        </p:txBody>
      </p:sp>
    </p:spTree>
    <p:extLst>
      <p:ext uri="{BB962C8B-B14F-4D97-AF65-F5344CB8AC3E}">
        <p14:creationId xmlns:p14="http://schemas.microsoft.com/office/powerpoint/2010/main" val="2677368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1AF92F-9B62-B945-91E8-D4FFA79C8EEB}"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AB425-49B9-2A43-A2CA-4ECB4908299C}" type="slidenum">
              <a:rPr lang="en-US" smtClean="0"/>
              <a:t>‹#›</a:t>
            </a:fld>
            <a:endParaRPr lang="en-US"/>
          </a:p>
        </p:txBody>
      </p:sp>
    </p:spTree>
    <p:extLst>
      <p:ext uri="{BB962C8B-B14F-4D97-AF65-F5344CB8AC3E}">
        <p14:creationId xmlns:p14="http://schemas.microsoft.com/office/powerpoint/2010/main" val="221667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1AF92F-9B62-B945-91E8-D4FFA79C8EEB}"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AB425-49B9-2A43-A2CA-4ECB4908299C}" type="slidenum">
              <a:rPr lang="en-US" smtClean="0"/>
              <a:t>‹#›</a:t>
            </a:fld>
            <a:endParaRPr lang="en-US"/>
          </a:p>
        </p:txBody>
      </p:sp>
    </p:spTree>
    <p:extLst>
      <p:ext uri="{BB962C8B-B14F-4D97-AF65-F5344CB8AC3E}">
        <p14:creationId xmlns:p14="http://schemas.microsoft.com/office/powerpoint/2010/main" val="2514498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1AF92F-9B62-B945-91E8-D4FFA79C8EEB}"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AB425-49B9-2A43-A2CA-4ECB4908299C}" type="slidenum">
              <a:rPr lang="en-US" smtClean="0"/>
              <a:t>‹#›</a:t>
            </a:fld>
            <a:endParaRPr lang="en-US"/>
          </a:p>
        </p:txBody>
      </p:sp>
    </p:spTree>
    <p:extLst>
      <p:ext uri="{BB962C8B-B14F-4D97-AF65-F5344CB8AC3E}">
        <p14:creationId xmlns:p14="http://schemas.microsoft.com/office/powerpoint/2010/main" val="94303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1AF92F-9B62-B945-91E8-D4FFA79C8EEB}" type="datetimeFigureOut">
              <a:rPr lang="en-US" smtClean="0"/>
              <a:t>3/6/19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AB425-49B9-2A43-A2CA-4ECB4908299C}" type="slidenum">
              <a:rPr lang="en-US" smtClean="0"/>
              <a:t>‹#›</a:t>
            </a:fld>
            <a:endParaRPr lang="en-US"/>
          </a:p>
        </p:txBody>
      </p:sp>
    </p:spTree>
    <p:extLst>
      <p:ext uri="{BB962C8B-B14F-4D97-AF65-F5344CB8AC3E}">
        <p14:creationId xmlns:p14="http://schemas.microsoft.com/office/powerpoint/2010/main" val="4126660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1AF92F-9B62-B945-91E8-D4FFA79C8EEB}" type="datetimeFigureOut">
              <a:rPr lang="en-US" smtClean="0"/>
              <a:t>3/6/19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EAB425-49B9-2A43-A2CA-4ECB4908299C}" type="slidenum">
              <a:rPr lang="en-US" smtClean="0"/>
              <a:t>‹#›</a:t>
            </a:fld>
            <a:endParaRPr lang="en-US"/>
          </a:p>
        </p:txBody>
      </p:sp>
    </p:spTree>
    <p:extLst>
      <p:ext uri="{BB962C8B-B14F-4D97-AF65-F5344CB8AC3E}">
        <p14:creationId xmlns:p14="http://schemas.microsoft.com/office/powerpoint/2010/main" val="3488486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1AF92F-9B62-B945-91E8-D4FFA79C8EEB}" type="datetimeFigureOut">
              <a:rPr lang="en-US" smtClean="0"/>
              <a:t>3/6/19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EAB425-49B9-2A43-A2CA-4ECB4908299C}" type="slidenum">
              <a:rPr lang="en-US" smtClean="0"/>
              <a:t>‹#›</a:t>
            </a:fld>
            <a:endParaRPr lang="en-US"/>
          </a:p>
        </p:txBody>
      </p:sp>
    </p:spTree>
    <p:extLst>
      <p:ext uri="{BB962C8B-B14F-4D97-AF65-F5344CB8AC3E}">
        <p14:creationId xmlns:p14="http://schemas.microsoft.com/office/powerpoint/2010/main" val="1879648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1AF92F-9B62-B945-91E8-D4FFA79C8EEB}" type="datetimeFigureOut">
              <a:rPr lang="en-US" smtClean="0"/>
              <a:t>3/6/19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EAB425-49B9-2A43-A2CA-4ECB4908299C}" type="slidenum">
              <a:rPr lang="en-US" smtClean="0"/>
              <a:t>‹#›</a:t>
            </a:fld>
            <a:endParaRPr lang="en-US"/>
          </a:p>
        </p:txBody>
      </p:sp>
    </p:spTree>
    <p:extLst>
      <p:ext uri="{BB962C8B-B14F-4D97-AF65-F5344CB8AC3E}">
        <p14:creationId xmlns:p14="http://schemas.microsoft.com/office/powerpoint/2010/main" val="3858433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1AF92F-9B62-B945-91E8-D4FFA79C8EEB}" type="datetimeFigureOut">
              <a:rPr lang="en-US" smtClean="0"/>
              <a:t>3/6/19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AB425-49B9-2A43-A2CA-4ECB4908299C}" type="slidenum">
              <a:rPr lang="en-US" smtClean="0"/>
              <a:t>‹#›</a:t>
            </a:fld>
            <a:endParaRPr lang="en-US"/>
          </a:p>
        </p:txBody>
      </p:sp>
    </p:spTree>
    <p:extLst>
      <p:ext uri="{BB962C8B-B14F-4D97-AF65-F5344CB8AC3E}">
        <p14:creationId xmlns:p14="http://schemas.microsoft.com/office/powerpoint/2010/main" val="3261095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1AF92F-9B62-B945-91E8-D4FFA79C8EEB}" type="datetimeFigureOut">
              <a:rPr lang="en-US" smtClean="0"/>
              <a:t>3/6/19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AB425-49B9-2A43-A2CA-4ECB4908299C}" type="slidenum">
              <a:rPr lang="en-US" smtClean="0"/>
              <a:t>‹#›</a:t>
            </a:fld>
            <a:endParaRPr lang="en-US"/>
          </a:p>
        </p:txBody>
      </p:sp>
    </p:spTree>
    <p:extLst>
      <p:ext uri="{BB962C8B-B14F-4D97-AF65-F5344CB8AC3E}">
        <p14:creationId xmlns:p14="http://schemas.microsoft.com/office/powerpoint/2010/main" val="10081413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1AF92F-9B62-B945-91E8-D4FFA79C8EEB}" type="datetimeFigureOut">
              <a:rPr lang="en-US" smtClean="0"/>
              <a:t>3/6/19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AB425-49B9-2A43-A2CA-4ECB4908299C}" type="slidenum">
              <a:rPr lang="en-US" smtClean="0"/>
              <a:t>‹#›</a:t>
            </a:fld>
            <a:endParaRPr lang="en-US"/>
          </a:p>
        </p:txBody>
      </p:sp>
    </p:spTree>
    <p:extLst>
      <p:ext uri="{BB962C8B-B14F-4D97-AF65-F5344CB8AC3E}">
        <p14:creationId xmlns:p14="http://schemas.microsoft.com/office/powerpoint/2010/main" val="3688966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464"/>
          </a:xfrm>
          <a:prstGeom prst="rect">
            <a:avLst/>
          </a:prstGeom>
        </p:spPr>
      </p:pic>
    </p:spTree>
    <p:extLst>
      <p:ext uri="{BB962C8B-B14F-4D97-AF65-F5344CB8AC3E}">
        <p14:creationId xmlns:p14="http://schemas.microsoft.com/office/powerpoint/2010/main" val="121613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2" name="Title 1"/>
          <p:cNvSpPr>
            <a:spLocks noGrp="1"/>
          </p:cNvSpPr>
          <p:nvPr>
            <p:ph type="title"/>
          </p:nvPr>
        </p:nvSpPr>
        <p:spPr/>
        <p:txBody>
          <a:bodyPr>
            <a:normAutofit/>
          </a:bodyPr>
          <a:lstStyle/>
          <a:p>
            <a:pPr algn="l"/>
            <a:r>
              <a:rPr lang="en-US" sz="3200" dirty="0" smtClean="0">
                <a:solidFill>
                  <a:schemeClr val="bg1"/>
                </a:solidFill>
                <a:latin typeface="Athelas Bold"/>
                <a:cs typeface="Athelas Bold"/>
              </a:rPr>
              <a:t>Eve, </a:t>
            </a:r>
            <a:r>
              <a:rPr lang="en-US" sz="3200" i="1" dirty="0" smtClean="0">
                <a:solidFill>
                  <a:schemeClr val="bg1"/>
                </a:solidFill>
                <a:latin typeface="Athelas Bold"/>
                <a:cs typeface="Athelas Bold"/>
              </a:rPr>
              <a:t>The First Woman</a:t>
            </a:r>
            <a:endParaRPr lang="en-US" sz="3200" i="1" dirty="0">
              <a:solidFill>
                <a:schemeClr val="bg1"/>
              </a:solidFill>
              <a:latin typeface="Athelas Bold"/>
              <a:cs typeface="Athelas Bold"/>
            </a:endParaRPr>
          </a:p>
        </p:txBody>
      </p:sp>
      <p:sp>
        <p:nvSpPr>
          <p:cNvPr id="8" name="TextBox 7"/>
          <p:cNvSpPr txBox="1"/>
          <p:nvPr/>
        </p:nvSpPr>
        <p:spPr>
          <a:xfrm>
            <a:off x="716643" y="3099663"/>
            <a:ext cx="4980214" cy="1692771"/>
          </a:xfrm>
          <a:prstGeom prst="rect">
            <a:avLst/>
          </a:prstGeom>
          <a:noFill/>
        </p:spPr>
        <p:txBody>
          <a:bodyPr wrap="square" rtlCol="0">
            <a:spAutoFit/>
          </a:bodyPr>
          <a:lstStyle/>
          <a:p>
            <a:r>
              <a:rPr lang="en-US" sz="2000" b="1" i="1" dirty="0" smtClean="0">
                <a:latin typeface="Book Antiqua"/>
                <a:cs typeface="Book Antiqua"/>
              </a:rPr>
              <a:t>Genesis 3:15</a:t>
            </a:r>
          </a:p>
          <a:p>
            <a:r>
              <a:rPr lang="en-US" sz="2000" b="1" dirty="0" smtClean="0">
                <a:latin typeface="Arial"/>
                <a:cs typeface="Arial"/>
              </a:rPr>
              <a:t>ALL: </a:t>
            </a:r>
            <a:r>
              <a:rPr lang="en-US" sz="2000" b="1" i="1" dirty="0" smtClean="0">
                <a:solidFill>
                  <a:srgbClr val="5A0038"/>
                </a:solidFill>
                <a:latin typeface="Arial"/>
                <a:cs typeface="Arial"/>
              </a:rPr>
              <a:t>I will put enmity between you and the woman, between your offspring and hers, he will crush your head, and you will strike his heel.</a:t>
            </a:r>
          </a:p>
        </p:txBody>
      </p:sp>
    </p:spTree>
    <p:extLst>
      <p:ext uri="{BB962C8B-B14F-4D97-AF65-F5344CB8AC3E}">
        <p14:creationId xmlns:p14="http://schemas.microsoft.com/office/powerpoint/2010/main" val="252632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5884404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367254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 y="0"/>
            <a:ext cx="9144714" cy="6858000"/>
          </a:xfrm>
          <a:prstGeom prst="rect">
            <a:avLst/>
          </a:prstGeom>
        </p:spPr>
      </p:pic>
      <p:sp>
        <p:nvSpPr>
          <p:cNvPr id="3" name="Title 1"/>
          <p:cNvSpPr>
            <a:spLocks noGrp="1"/>
          </p:cNvSpPr>
          <p:nvPr>
            <p:ph type="title"/>
          </p:nvPr>
        </p:nvSpPr>
        <p:spPr>
          <a:xfrm>
            <a:off x="611414" y="2878138"/>
            <a:ext cx="4722586" cy="1143000"/>
          </a:xfrm>
        </p:spPr>
        <p:txBody>
          <a:bodyPr>
            <a:normAutofit fontScale="90000"/>
          </a:bodyPr>
          <a:lstStyle/>
          <a:p>
            <a:r>
              <a:rPr lang="en-US" sz="4000" dirty="0" smtClean="0">
                <a:solidFill>
                  <a:schemeClr val="bg1"/>
                </a:solidFill>
                <a:effectLst>
                  <a:outerShdw blurRad="50800" dist="38100" dir="2700000" algn="tl" rotWithShape="0">
                    <a:srgbClr val="000000">
                      <a:alpha val="43000"/>
                    </a:srgbClr>
                  </a:outerShdw>
                </a:effectLst>
                <a:latin typeface="Book Antiqua"/>
                <a:cs typeface="Book Antiqua"/>
              </a:rPr>
              <a:t>MARY</a:t>
            </a:r>
            <a:r>
              <a:rPr lang="en-US" sz="4000" dirty="0" smtClean="0">
                <a:solidFill>
                  <a:schemeClr val="bg1"/>
                </a:solidFill>
                <a:latin typeface="Book Antiqua"/>
                <a:cs typeface="Book Antiqua"/>
              </a:rPr>
              <a:t/>
            </a:r>
            <a:br>
              <a:rPr lang="en-US" sz="4000" dirty="0" smtClean="0">
                <a:solidFill>
                  <a:schemeClr val="bg1"/>
                </a:solidFill>
                <a:latin typeface="Book Antiqua"/>
                <a:cs typeface="Book Antiqua"/>
              </a:rPr>
            </a:br>
            <a:r>
              <a:rPr lang="en-US" sz="4000" i="1" dirty="0" smtClean="0">
                <a:solidFill>
                  <a:schemeClr val="bg1"/>
                </a:solidFill>
                <a:effectLst>
                  <a:outerShdw blurRad="50800" dist="38100" dir="2700000" algn="tl" rotWithShape="0">
                    <a:srgbClr val="000000">
                      <a:alpha val="43000"/>
                    </a:srgbClr>
                  </a:outerShdw>
                </a:effectLst>
                <a:latin typeface="Book Antiqua"/>
                <a:cs typeface="Book Antiqua"/>
              </a:rPr>
              <a:t>The </a:t>
            </a:r>
            <a:r>
              <a:rPr lang="en-US" sz="4000" i="1" dirty="0">
                <a:solidFill>
                  <a:schemeClr val="bg1"/>
                </a:solidFill>
                <a:effectLst>
                  <a:outerShdw blurRad="50800" dist="38100" dir="2700000" algn="tl" rotWithShape="0">
                    <a:srgbClr val="000000">
                      <a:alpha val="43000"/>
                    </a:srgbClr>
                  </a:outerShdw>
                </a:effectLst>
                <a:latin typeface="Book Antiqua"/>
                <a:cs typeface="Book Antiqua"/>
              </a:rPr>
              <a:t>Sister of Martha and Lazarus</a:t>
            </a:r>
            <a:endParaRPr lang="en-US" sz="4000" i="1" dirty="0">
              <a:solidFill>
                <a:schemeClr val="bg1"/>
              </a:solidFill>
              <a:latin typeface="Book Antiqua"/>
              <a:cs typeface="Book Antiqua"/>
            </a:endParaRPr>
          </a:p>
        </p:txBody>
      </p:sp>
    </p:spTree>
    <p:extLst>
      <p:ext uri="{BB962C8B-B14F-4D97-AF65-F5344CB8AC3E}">
        <p14:creationId xmlns:p14="http://schemas.microsoft.com/office/powerpoint/2010/main" val="203468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464"/>
          </a:xfrm>
          <a:prstGeom prst="rect">
            <a:avLst/>
          </a:prstGeom>
        </p:spPr>
      </p:pic>
      <p:sp>
        <p:nvSpPr>
          <p:cNvPr id="2" name="Title 1"/>
          <p:cNvSpPr>
            <a:spLocks noGrp="1"/>
          </p:cNvSpPr>
          <p:nvPr>
            <p:ph type="title"/>
          </p:nvPr>
        </p:nvSpPr>
        <p:spPr/>
        <p:txBody>
          <a:bodyPr>
            <a:normAutofit/>
          </a:bodyPr>
          <a:lstStyle/>
          <a:p>
            <a:pPr algn="l"/>
            <a:r>
              <a:rPr lang="en-US" sz="2800" dirty="0" smtClean="0">
                <a:solidFill>
                  <a:schemeClr val="bg1"/>
                </a:solidFill>
                <a:latin typeface="Book Antiqua"/>
                <a:cs typeface="Book Antiqua"/>
              </a:rPr>
              <a:t>Mary, </a:t>
            </a:r>
            <a:r>
              <a:rPr lang="en-US" sz="2800" i="1" dirty="0" smtClean="0">
                <a:solidFill>
                  <a:schemeClr val="bg1"/>
                </a:solidFill>
                <a:latin typeface="Book Antiqua"/>
                <a:cs typeface="Book Antiqua"/>
              </a:rPr>
              <a:t>the Sister of Martha &amp; Lazarus</a:t>
            </a:r>
            <a:endParaRPr lang="en-US" sz="2800" i="1" dirty="0">
              <a:solidFill>
                <a:schemeClr val="bg1"/>
              </a:solidFill>
              <a:latin typeface="Book Antiqua"/>
              <a:cs typeface="Book Antiqua"/>
            </a:endParaRPr>
          </a:p>
        </p:txBody>
      </p:sp>
      <p:sp>
        <p:nvSpPr>
          <p:cNvPr id="8" name="TextBox 7"/>
          <p:cNvSpPr txBox="1"/>
          <p:nvPr/>
        </p:nvSpPr>
        <p:spPr>
          <a:xfrm>
            <a:off x="716642" y="2319522"/>
            <a:ext cx="5125357" cy="3847207"/>
          </a:xfrm>
          <a:prstGeom prst="rect">
            <a:avLst/>
          </a:prstGeom>
          <a:noFill/>
        </p:spPr>
        <p:txBody>
          <a:bodyPr wrap="square" rtlCol="0">
            <a:spAutoFit/>
          </a:bodyPr>
          <a:lstStyle/>
          <a:p>
            <a:r>
              <a:rPr lang="en-US" sz="2000" b="1" i="1" dirty="0" smtClean="0">
                <a:latin typeface="Book Antiqua"/>
                <a:cs typeface="Book Antiqua"/>
              </a:rPr>
              <a:t>John 12:1-3, Mark 14:4-9</a:t>
            </a:r>
          </a:p>
          <a:p>
            <a:r>
              <a:rPr lang="en-US" sz="2000" dirty="0" smtClean="0">
                <a:latin typeface="Arial"/>
                <a:cs typeface="Arial"/>
              </a:rPr>
              <a:t>Six days before the Passover, Jesus came to Bethany, where Lazarus lived, whom Jesus had raised from the dead. Here a dinner was given in Jesus’ honor. Martha served, while Lazarus was among those reclining at the table with him. Then Mary took about a pint of pure nard, an expensive perfume; she poured it on Jesus’ feet and wiped his feet with her hair. And the house was filled with the fragrance of the perfume.</a:t>
            </a:r>
            <a:endParaRPr lang="en-US" sz="2000" i="1" dirty="0" smtClean="0">
              <a:latin typeface="Arial"/>
              <a:cs typeface="Arial"/>
            </a:endParaRPr>
          </a:p>
        </p:txBody>
      </p:sp>
    </p:spTree>
    <p:extLst>
      <p:ext uri="{BB962C8B-B14F-4D97-AF65-F5344CB8AC3E}">
        <p14:creationId xmlns:p14="http://schemas.microsoft.com/office/powerpoint/2010/main" val="44471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464"/>
          </a:xfrm>
          <a:prstGeom prst="rect">
            <a:avLst/>
          </a:prstGeom>
        </p:spPr>
      </p:pic>
      <p:sp>
        <p:nvSpPr>
          <p:cNvPr id="2" name="Title 1"/>
          <p:cNvSpPr>
            <a:spLocks noGrp="1"/>
          </p:cNvSpPr>
          <p:nvPr>
            <p:ph type="title"/>
          </p:nvPr>
        </p:nvSpPr>
        <p:spPr/>
        <p:txBody>
          <a:bodyPr>
            <a:normAutofit/>
          </a:bodyPr>
          <a:lstStyle/>
          <a:p>
            <a:pPr algn="l"/>
            <a:r>
              <a:rPr lang="en-US" sz="2800" dirty="0" smtClean="0">
                <a:solidFill>
                  <a:schemeClr val="bg1"/>
                </a:solidFill>
                <a:latin typeface="Book Antiqua"/>
                <a:cs typeface="Book Antiqua"/>
              </a:rPr>
              <a:t>Mary, </a:t>
            </a:r>
            <a:r>
              <a:rPr lang="en-US" sz="2800" i="1" dirty="0" smtClean="0">
                <a:solidFill>
                  <a:schemeClr val="bg1"/>
                </a:solidFill>
                <a:latin typeface="Book Antiqua"/>
                <a:cs typeface="Book Antiqua"/>
              </a:rPr>
              <a:t>the Sister of Martha &amp; Lazarus</a:t>
            </a:r>
            <a:endParaRPr lang="en-US" sz="2800" i="1" dirty="0">
              <a:solidFill>
                <a:schemeClr val="bg1"/>
              </a:solidFill>
              <a:latin typeface="Book Antiqua"/>
              <a:cs typeface="Book Antiqua"/>
            </a:endParaRPr>
          </a:p>
        </p:txBody>
      </p:sp>
      <p:sp>
        <p:nvSpPr>
          <p:cNvPr id="8" name="TextBox 7"/>
          <p:cNvSpPr txBox="1"/>
          <p:nvPr/>
        </p:nvSpPr>
        <p:spPr>
          <a:xfrm>
            <a:off x="716643" y="3060610"/>
            <a:ext cx="4980214" cy="1938992"/>
          </a:xfrm>
          <a:prstGeom prst="rect">
            <a:avLst/>
          </a:prstGeom>
          <a:noFill/>
        </p:spPr>
        <p:txBody>
          <a:bodyPr wrap="square" rtlCol="0">
            <a:spAutoFit/>
          </a:bodyPr>
          <a:lstStyle/>
          <a:p>
            <a:r>
              <a:rPr lang="en-US" sz="2000" dirty="0" smtClean="0">
                <a:latin typeface="Arial"/>
                <a:cs typeface="Arial"/>
              </a:rPr>
              <a:t>Some of those present were saying indignantly to one another, “Why this waste of perfume? It could have been sold for more than a year’s wages and the money given to the poor.” And they rebuked her harshly.</a:t>
            </a:r>
            <a:endParaRPr lang="en-US" sz="2000" i="1" dirty="0" smtClean="0">
              <a:latin typeface="Arial"/>
              <a:cs typeface="Arial"/>
            </a:endParaRPr>
          </a:p>
        </p:txBody>
      </p:sp>
    </p:spTree>
    <p:extLst>
      <p:ext uri="{BB962C8B-B14F-4D97-AF65-F5344CB8AC3E}">
        <p14:creationId xmlns:p14="http://schemas.microsoft.com/office/powerpoint/2010/main" val="82347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464"/>
          </a:xfrm>
          <a:prstGeom prst="rect">
            <a:avLst/>
          </a:prstGeom>
        </p:spPr>
      </p:pic>
      <p:sp>
        <p:nvSpPr>
          <p:cNvPr id="2" name="Title 1"/>
          <p:cNvSpPr>
            <a:spLocks noGrp="1"/>
          </p:cNvSpPr>
          <p:nvPr>
            <p:ph type="title"/>
          </p:nvPr>
        </p:nvSpPr>
        <p:spPr/>
        <p:txBody>
          <a:bodyPr>
            <a:normAutofit/>
          </a:bodyPr>
          <a:lstStyle/>
          <a:p>
            <a:pPr algn="l"/>
            <a:r>
              <a:rPr lang="en-US" sz="2800" dirty="0" smtClean="0">
                <a:solidFill>
                  <a:schemeClr val="bg1"/>
                </a:solidFill>
                <a:latin typeface="Book Antiqua"/>
                <a:cs typeface="Book Antiqua"/>
              </a:rPr>
              <a:t>Mary, </a:t>
            </a:r>
            <a:r>
              <a:rPr lang="en-US" sz="2800" i="1" dirty="0" smtClean="0">
                <a:solidFill>
                  <a:schemeClr val="bg1"/>
                </a:solidFill>
                <a:latin typeface="Book Antiqua"/>
                <a:cs typeface="Book Antiqua"/>
              </a:rPr>
              <a:t>the Sister of Martha &amp; Lazarus</a:t>
            </a:r>
            <a:endParaRPr lang="en-US" sz="2800" i="1" dirty="0">
              <a:solidFill>
                <a:schemeClr val="bg1"/>
              </a:solidFill>
              <a:latin typeface="Book Antiqua"/>
              <a:cs typeface="Book Antiqua"/>
            </a:endParaRPr>
          </a:p>
        </p:txBody>
      </p:sp>
      <p:sp>
        <p:nvSpPr>
          <p:cNvPr id="8" name="TextBox 7"/>
          <p:cNvSpPr txBox="1"/>
          <p:nvPr/>
        </p:nvSpPr>
        <p:spPr>
          <a:xfrm>
            <a:off x="716643" y="2507258"/>
            <a:ext cx="4980214" cy="3477875"/>
          </a:xfrm>
          <a:prstGeom prst="rect">
            <a:avLst/>
          </a:prstGeom>
          <a:noFill/>
        </p:spPr>
        <p:txBody>
          <a:bodyPr wrap="square" rtlCol="0">
            <a:spAutoFit/>
          </a:bodyPr>
          <a:lstStyle/>
          <a:p>
            <a:r>
              <a:rPr lang="en-US" sz="2000" dirty="0" smtClean="0">
                <a:latin typeface="Arial"/>
                <a:cs typeface="Arial"/>
              </a:rPr>
              <a:t>“Leave her alone,” said Jesus. “Why are you bothering her? She has done a beautiful thing to me. The poor you will always have with you, and you can help them any time you want. But you will not always have me. She did what she could. She poured perfume on my body beforehand to prepare for my burial. Truly I tell you, wherever the gospel is preached throughout the world, what she has done will also be told, in memory of her.” </a:t>
            </a:r>
            <a:endParaRPr lang="en-US" sz="2000" i="1" dirty="0" smtClean="0">
              <a:latin typeface="Arial"/>
              <a:cs typeface="Arial"/>
            </a:endParaRPr>
          </a:p>
        </p:txBody>
      </p:sp>
    </p:spTree>
    <p:extLst>
      <p:ext uri="{BB962C8B-B14F-4D97-AF65-F5344CB8AC3E}">
        <p14:creationId xmlns:p14="http://schemas.microsoft.com/office/powerpoint/2010/main" val="73492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5884404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367879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464"/>
          </a:xfrm>
          <a:prstGeom prst="rect">
            <a:avLst/>
          </a:prstGeom>
        </p:spPr>
      </p:pic>
      <p:sp>
        <p:nvSpPr>
          <p:cNvPr id="2" name="Title 1"/>
          <p:cNvSpPr>
            <a:spLocks noGrp="1"/>
          </p:cNvSpPr>
          <p:nvPr>
            <p:ph type="title"/>
          </p:nvPr>
        </p:nvSpPr>
        <p:spPr/>
        <p:txBody>
          <a:bodyPr>
            <a:normAutofit/>
          </a:bodyPr>
          <a:lstStyle/>
          <a:p>
            <a:pPr algn="l"/>
            <a:r>
              <a:rPr lang="en-US" sz="2800" dirty="0" smtClean="0">
                <a:solidFill>
                  <a:schemeClr val="bg1"/>
                </a:solidFill>
                <a:latin typeface="Book Antiqua"/>
                <a:cs typeface="Book Antiqua"/>
              </a:rPr>
              <a:t>Mary, </a:t>
            </a:r>
            <a:r>
              <a:rPr lang="en-US" sz="2800" i="1" dirty="0" smtClean="0">
                <a:solidFill>
                  <a:schemeClr val="bg1"/>
                </a:solidFill>
                <a:latin typeface="Book Antiqua"/>
                <a:cs typeface="Book Antiqua"/>
              </a:rPr>
              <a:t>the Sister of Martha &amp; Lazarus</a:t>
            </a:r>
            <a:endParaRPr lang="en-US" sz="2800" i="1" dirty="0">
              <a:solidFill>
                <a:schemeClr val="bg1"/>
              </a:solidFill>
              <a:latin typeface="Book Antiqua"/>
              <a:cs typeface="Book Antiqua"/>
            </a:endParaRPr>
          </a:p>
        </p:txBody>
      </p:sp>
      <p:sp>
        <p:nvSpPr>
          <p:cNvPr id="8" name="TextBox 7"/>
          <p:cNvSpPr txBox="1"/>
          <p:nvPr/>
        </p:nvSpPr>
        <p:spPr>
          <a:xfrm>
            <a:off x="716643" y="2289539"/>
            <a:ext cx="4980214" cy="3847207"/>
          </a:xfrm>
          <a:prstGeom prst="rect">
            <a:avLst/>
          </a:prstGeom>
          <a:noFill/>
        </p:spPr>
        <p:txBody>
          <a:bodyPr wrap="square" rtlCol="0">
            <a:spAutoFit/>
          </a:bodyPr>
          <a:lstStyle/>
          <a:p>
            <a:r>
              <a:rPr lang="en-US" sz="2000" b="1" i="1" dirty="0" smtClean="0">
                <a:latin typeface="Book Antiqua"/>
                <a:cs typeface="Book Antiqua"/>
              </a:rPr>
              <a:t>Responsive Prayer</a:t>
            </a:r>
            <a:endParaRPr lang="en-US" sz="2000" b="1" i="1" dirty="0">
              <a:latin typeface="Book Antiqua"/>
              <a:cs typeface="Book Antiqua"/>
            </a:endParaRPr>
          </a:p>
          <a:p>
            <a:endParaRPr lang="en-US" sz="2000" b="1" dirty="0" smtClean="0">
              <a:latin typeface="Arial"/>
              <a:cs typeface="Arial"/>
            </a:endParaRPr>
          </a:p>
          <a:p>
            <a:r>
              <a:rPr lang="en-US" sz="2000" b="1" dirty="0" smtClean="0">
                <a:latin typeface="Arial"/>
                <a:cs typeface="Arial"/>
              </a:rPr>
              <a:t>LEADER</a:t>
            </a:r>
            <a:r>
              <a:rPr lang="en-US" sz="2000" dirty="0" smtClean="0">
                <a:latin typeface="Arial"/>
                <a:cs typeface="Arial"/>
              </a:rPr>
              <a:t>: Dear Jesus, we too, have heard from you the sweet words of the Gospel that have brought us back to life. As Mary poured out upon you a lavish gift,</a:t>
            </a:r>
          </a:p>
          <a:p>
            <a:endParaRPr lang="en-US" sz="2000" b="1" dirty="0" smtClean="0">
              <a:latin typeface="Arial"/>
              <a:cs typeface="Arial"/>
            </a:endParaRPr>
          </a:p>
          <a:p>
            <a:r>
              <a:rPr lang="en-US" sz="2000" b="1" dirty="0" smtClean="0">
                <a:latin typeface="Arial"/>
                <a:cs typeface="Arial"/>
              </a:rPr>
              <a:t>GROUP: </a:t>
            </a:r>
            <a:r>
              <a:rPr lang="en-US" sz="2000" b="1" i="1" dirty="0" smtClean="0">
                <a:solidFill>
                  <a:srgbClr val="5A0038"/>
                </a:solidFill>
                <a:latin typeface="Arial"/>
                <a:cs typeface="Arial"/>
              </a:rPr>
              <a:t>So let us now pour out our very lives in service to you.</a:t>
            </a:r>
          </a:p>
          <a:p>
            <a:endParaRPr lang="en-US" sz="2000" b="1" dirty="0" smtClean="0">
              <a:latin typeface="Arial"/>
              <a:cs typeface="Arial"/>
            </a:endParaRPr>
          </a:p>
          <a:p>
            <a:r>
              <a:rPr lang="en-US" sz="2000" b="1" dirty="0" smtClean="0">
                <a:latin typeface="Arial"/>
                <a:cs typeface="Arial"/>
              </a:rPr>
              <a:t>LEADER: </a:t>
            </a:r>
            <a:r>
              <a:rPr lang="en-US" sz="2000" dirty="0" smtClean="0">
                <a:latin typeface="Arial"/>
                <a:cs typeface="Arial"/>
              </a:rPr>
              <a:t>As Mary offered her gift despite the scorn of others,</a:t>
            </a:r>
          </a:p>
        </p:txBody>
      </p:sp>
    </p:spTree>
    <p:extLst>
      <p:ext uri="{BB962C8B-B14F-4D97-AF65-F5344CB8AC3E}">
        <p14:creationId xmlns:p14="http://schemas.microsoft.com/office/powerpoint/2010/main" val="26031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464"/>
          </a:xfrm>
          <a:prstGeom prst="rect">
            <a:avLst/>
          </a:prstGeom>
        </p:spPr>
      </p:pic>
      <p:sp>
        <p:nvSpPr>
          <p:cNvPr id="2" name="Title 1"/>
          <p:cNvSpPr>
            <a:spLocks noGrp="1"/>
          </p:cNvSpPr>
          <p:nvPr>
            <p:ph type="title"/>
          </p:nvPr>
        </p:nvSpPr>
        <p:spPr/>
        <p:txBody>
          <a:bodyPr>
            <a:normAutofit/>
          </a:bodyPr>
          <a:lstStyle/>
          <a:p>
            <a:pPr algn="l"/>
            <a:r>
              <a:rPr lang="en-US" sz="2800" dirty="0" smtClean="0">
                <a:solidFill>
                  <a:schemeClr val="bg1"/>
                </a:solidFill>
                <a:latin typeface="Book Antiqua"/>
                <a:cs typeface="Book Antiqua"/>
              </a:rPr>
              <a:t>Mary, </a:t>
            </a:r>
            <a:r>
              <a:rPr lang="en-US" sz="2800" i="1" dirty="0" smtClean="0">
                <a:solidFill>
                  <a:schemeClr val="bg1"/>
                </a:solidFill>
                <a:latin typeface="Book Antiqua"/>
                <a:cs typeface="Book Antiqua"/>
              </a:rPr>
              <a:t>the Sister of Martha &amp; Lazarus</a:t>
            </a:r>
            <a:endParaRPr lang="en-US" sz="2800" i="1" dirty="0">
              <a:solidFill>
                <a:schemeClr val="bg1"/>
              </a:solidFill>
              <a:latin typeface="Book Antiqua"/>
              <a:cs typeface="Book Antiqua"/>
            </a:endParaRPr>
          </a:p>
        </p:txBody>
      </p:sp>
      <p:sp>
        <p:nvSpPr>
          <p:cNvPr id="8" name="TextBox 7"/>
          <p:cNvSpPr txBox="1"/>
          <p:nvPr/>
        </p:nvSpPr>
        <p:spPr>
          <a:xfrm>
            <a:off x="716643" y="2779396"/>
            <a:ext cx="4980214" cy="2862322"/>
          </a:xfrm>
          <a:prstGeom prst="rect">
            <a:avLst/>
          </a:prstGeom>
          <a:noFill/>
        </p:spPr>
        <p:txBody>
          <a:bodyPr wrap="square" rtlCol="0">
            <a:spAutoFit/>
          </a:bodyPr>
          <a:lstStyle/>
          <a:p>
            <a:r>
              <a:rPr lang="en-US" sz="2000" b="1" dirty="0" smtClean="0">
                <a:latin typeface="Arial"/>
                <a:cs typeface="Arial"/>
              </a:rPr>
              <a:t>GROUP: </a:t>
            </a:r>
            <a:r>
              <a:rPr lang="en-US" sz="2000" b="1" i="1" dirty="0" smtClean="0">
                <a:solidFill>
                  <a:srgbClr val="5A0038"/>
                </a:solidFill>
                <a:latin typeface="Arial"/>
                <a:cs typeface="Arial"/>
              </a:rPr>
              <a:t>So let us continue in our lives of service, undeterred by criticism or ridicule.</a:t>
            </a:r>
          </a:p>
          <a:p>
            <a:endParaRPr lang="en-US" sz="2000" b="1" dirty="0" smtClean="0">
              <a:latin typeface="Arial"/>
              <a:cs typeface="Arial"/>
            </a:endParaRPr>
          </a:p>
          <a:p>
            <a:r>
              <a:rPr lang="en-US" sz="2000" b="1" dirty="0" smtClean="0">
                <a:latin typeface="Arial"/>
                <a:cs typeface="Arial"/>
              </a:rPr>
              <a:t>LEADER: </a:t>
            </a:r>
            <a:r>
              <a:rPr lang="en-US" sz="2000" dirty="0" smtClean="0">
                <a:latin typeface="Arial"/>
                <a:cs typeface="Arial"/>
              </a:rPr>
              <a:t>As Mary spared no expense to show you love,</a:t>
            </a:r>
          </a:p>
          <a:p>
            <a:endParaRPr lang="en-US" sz="2000" b="1" dirty="0" smtClean="0">
              <a:latin typeface="Arial"/>
              <a:cs typeface="Arial"/>
            </a:endParaRPr>
          </a:p>
          <a:p>
            <a:r>
              <a:rPr lang="en-US" sz="2000" b="1" dirty="0" smtClean="0">
                <a:latin typeface="Arial"/>
                <a:cs typeface="Arial"/>
              </a:rPr>
              <a:t>GROUP: </a:t>
            </a:r>
            <a:r>
              <a:rPr lang="en-US" sz="2000" b="1" i="1" dirty="0" smtClean="0">
                <a:solidFill>
                  <a:srgbClr val="5A0038"/>
                </a:solidFill>
                <a:latin typeface="Arial"/>
                <a:cs typeface="Arial"/>
              </a:rPr>
              <a:t>So let us never count the cost of living for you. Amen. </a:t>
            </a:r>
          </a:p>
        </p:txBody>
      </p:sp>
    </p:spTree>
    <p:extLst>
      <p:ext uri="{BB962C8B-B14F-4D97-AF65-F5344CB8AC3E}">
        <p14:creationId xmlns:p14="http://schemas.microsoft.com/office/powerpoint/2010/main" val="91711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5884404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279374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5884404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278363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 y="0"/>
            <a:ext cx="9144714" cy="6858000"/>
          </a:xfrm>
          <a:prstGeom prst="rect">
            <a:avLst/>
          </a:prstGeom>
        </p:spPr>
      </p:pic>
      <p:sp>
        <p:nvSpPr>
          <p:cNvPr id="3" name="Title 1"/>
          <p:cNvSpPr>
            <a:spLocks noGrp="1"/>
          </p:cNvSpPr>
          <p:nvPr>
            <p:ph type="title"/>
          </p:nvPr>
        </p:nvSpPr>
        <p:spPr>
          <a:xfrm>
            <a:off x="611414" y="2878138"/>
            <a:ext cx="4722586" cy="1143000"/>
          </a:xfrm>
        </p:spPr>
        <p:txBody>
          <a:bodyPr>
            <a:normAutofit/>
          </a:bodyPr>
          <a:lstStyle/>
          <a:p>
            <a:r>
              <a:rPr lang="en-US" sz="4000" i="1" dirty="0" smtClean="0">
                <a:solidFill>
                  <a:schemeClr val="bg1"/>
                </a:solidFill>
                <a:effectLst>
                  <a:outerShdw blurRad="50800" dist="38100" dir="2700000" algn="tl" rotWithShape="0">
                    <a:srgbClr val="000000">
                      <a:alpha val="43000"/>
                    </a:srgbClr>
                  </a:outerShdw>
                </a:effectLst>
                <a:latin typeface="Book Antiqua"/>
                <a:cs typeface="Book Antiqua"/>
              </a:rPr>
              <a:t>Pontius Pilate’s Wife</a:t>
            </a:r>
            <a:endParaRPr lang="en-US" sz="4000" i="1" dirty="0">
              <a:solidFill>
                <a:schemeClr val="bg1"/>
              </a:solidFill>
              <a:latin typeface="Book Antiqua"/>
              <a:cs typeface="Book Antiqua"/>
            </a:endParaRPr>
          </a:p>
        </p:txBody>
      </p:sp>
    </p:spTree>
    <p:extLst>
      <p:ext uri="{BB962C8B-B14F-4D97-AF65-F5344CB8AC3E}">
        <p14:creationId xmlns:p14="http://schemas.microsoft.com/office/powerpoint/2010/main" val="89573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5884404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407325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463"/>
          </a:xfrm>
          <a:prstGeom prst="rect">
            <a:avLst/>
          </a:prstGeom>
        </p:spPr>
      </p:pic>
      <p:sp>
        <p:nvSpPr>
          <p:cNvPr id="2" name="Title 1"/>
          <p:cNvSpPr>
            <a:spLocks noGrp="1"/>
          </p:cNvSpPr>
          <p:nvPr>
            <p:ph type="title"/>
          </p:nvPr>
        </p:nvSpPr>
        <p:spPr/>
        <p:txBody>
          <a:bodyPr>
            <a:normAutofit/>
          </a:bodyPr>
          <a:lstStyle/>
          <a:p>
            <a:pPr algn="l"/>
            <a:r>
              <a:rPr lang="en-US" sz="2800" dirty="0" smtClean="0">
                <a:solidFill>
                  <a:schemeClr val="bg1"/>
                </a:solidFill>
                <a:latin typeface="Athelas Bold"/>
                <a:cs typeface="Athelas Bold"/>
              </a:rPr>
              <a:t>Pontius Pilate’s Wife</a:t>
            </a:r>
            <a:endParaRPr lang="en-US" sz="2800" dirty="0">
              <a:solidFill>
                <a:schemeClr val="bg1"/>
              </a:solidFill>
              <a:latin typeface="Athelas Bold"/>
              <a:cs typeface="Athelas Bold"/>
            </a:endParaRPr>
          </a:p>
        </p:txBody>
      </p:sp>
      <p:sp>
        <p:nvSpPr>
          <p:cNvPr id="8" name="TextBox 7"/>
          <p:cNvSpPr txBox="1"/>
          <p:nvPr/>
        </p:nvSpPr>
        <p:spPr>
          <a:xfrm>
            <a:off x="716643" y="3105968"/>
            <a:ext cx="4980214" cy="2000548"/>
          </a:xfrm>
          <a:prstGeom prst="rect">
            <a:avLst/>
          </a:prstGeom>
          <a:noFill/>
        </p:spPr>
        <p:txBody>
          <a:bodyPr wrap="square" rtlCol="0">
            <a:spAutoFit/>
          </a:bodyPr>
          <a:lstStyle/>
          <a:p>
            <a:r>
              <a:rPr lang="en-US" sz="2000" b="1" i="1" dirty="0" smtClean="0">
                <a:latin typeface="Book Antiqua"/>
                <a:cs typeface="Book Antiqua"/>
              </a:rPr>
              <a:t>Matthew 27:19</a:t>
            </a:r>
          </a:p>
          <a:p>
            <a:r>
              <a:rPr lang="en-US" sz="2000" dirty="0" smtClean="0">
                <a:latin typeface="Arial"/>
                <a:cs typeface="Arial"/>
              </a:rPr>
              <a:t>While Pilate was sitting on the judge’s seat, his wife sent him this message: “Don’t have anything to do with that innocent man, for I have suffered a great deal today in a dream because of him.”</a:t>
            </a:r>
            <a:endParaRPr lang="en-US" sz="2000" i="1" dirty="0" smtClean="0">
              <a:latin typeface="Arial"/>
              <a:cs typeface="Arial"/>
            </a:endParaRPr>
          </a:p>
        </p:txBody>
      </p:sp>
    </p:spTree>
    <p:extLst>
      <p:ext uri="{BB962C8B-B14F-4D97-AF65-F5344CB8AC3E}">
        <p14:creationId xmlns:p14="http://schemas.microsoft.com/office/powerpoint/2010/main" val="365116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5884404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11727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 y="0"/>
            <a:ext cx="9144714" cy="6858000"/>
          </a:xfrm>
          <a:prstGeom prst="rect">
            <a:avLst/>
          </a:prstGeom>
        </p:spPr>
      </p:pic>
      <p:sp>
        <p:nvSpPr>
          <p:cNvPr id="3" name="Title 1"/>
          <p:cNvSpPr>
            <a:spLocks noGrp="1"/>
          </p:cNvSpPr>
          <p:nvPr>
            <p:ph type="title"/>
          </p:nvPr>
        </p:nvSpPr>
        <p:spPr>
          <a:xfrm>
            <a:off x="611414" y="2878138"/>
            <a:ext cx="4722586" cy="1143000"/>
          </a:xfrm>
        </p:spPr>
        <p:txBody>
          <a:bodyPr>
            <a:normAutofit fontScale="90000"/>
          </a:bodyPr>
          <a:lstStyle/>
          <a:p>
            <a:r>
              <a:rPr lang="en-US" sz="4000" dirty="0">
                <a:solidFill>
                  <a:schemeClr val="bg1"/>
                </a:solidFill>
                <a:effectLst>
                  <a:outerShdw blurRad="50800" dist="38100" dir="2700000" algn="tl" rotWithShape="0">
                    <a:srgbClr val="000000">
                      <a:alpha val="43000"/>
                    </a:srgbClr>
                  </a:outerShdw>
                </a:effectLst>
                <a:latin typeface="Book Antiqua"/>
                <a:cs typeface="Book Antiqua"/>
              </a:rPr>
              <a:t>MARY</a:t>
            </a:r>
            <a:br>
              <a:rPr lang="en-US" sz="4000" dirty="0">
                <a:solidFill>
                  <a:schemeClr val="bg1"/>
                </a:solidFill>
                <a:effectLst>
                  <a:outerShdw blurRad="50800" dist="38100" dir="2700000" algn="tl" rotWithShape="0">
                    <a:srgbClr val="000000">
                      <a:alpha val="43000"/>
                    </a:srgbClr>
                  </a:outerShdw>
                </a:effectLst>
                <a:latin typeface="Book Antiqua"/>
                <a:cs typeface="Book Antiqua"/>
              </a:rPr>
            </a:br>
            <a:r>
              <a:rPr lang="en-US" sz="4000" i="1" dirty="0">
                <a:solidFill>
                  <a:schemeClr val="bg1"/>
                </a:solidFill>
                <a:effectLst>
                  <a:outerShdw blurRad="50800" dist="38100" dir="2700000" algn="tl" rotWithShape="0">
                    <a:srgbClr val="000000">
                      <a:alpha val="43000"/>
                    </a:srgbClr>
                  </a:outerShdw>
                </a:effectLst>
                <a:latin typeface="Book Antiqua"/>
                <a:cs typeface="Book Antiqua"/>
              </a:rPr>
              <a:t>The </a:t>
            </a:r>
            <a:r>
              <a:rPr lang="en-US" sz="4000" i="1" dirty="0" smtClean="0">
                <a:solidFill>
                  <a:schemeClr val="bg1"/>
                </a:solidFill>
                <a:effectLst>
                  <a:outerShdw blurRad="50800" dist="38100" dir="2700000" algn="tl" rotWithShape="0">
                    <a:srgbClr val="000000">
                      <a:alpha val="43000"/>
                    </a:srgbClr>
                  </a:outerShdw>
                </a:effectLst>
                <a:latin typeface="Book Antiqua"/>
                <a:cs typeface="Book Antiqua"/>
              </a:rPr>
              <a:t>Mother of Jesus</a:t>
            </a:r>
            <a:endParaRPr lang="en-US" sz="4000" i="1" dirty="0">
              <a:solidFill>
                <a:schemeClr val="bg1"/>
              </a:solidFill>
              <a:effectLst>
                <a:outerShdw blurRad="50800" dist="38100" dir="2700000" algn="tl" rotWithShape="0">
                  <a:srgbClr val="000000">
                    <a:alpha val="43000"/>
                  </a:srgbClr>
                </a:outerShdw>
              </a:effectLst>
              <a:latin typeface="Book Antiqua"/>
              <a:cs typeface="Book Antiqua"/>
            </a:endParaRPr>
          </a:p>
        </p:txBody>
      </p:sp>
    </p:spTree>
    <p:extLst>
      <p:ext uri="{BB962C8B-B14F-4D97-AF65-F5344CB8AC3E}">
        <p14:creationId xmlns:p14="http://schemas.microsoft.com/office/powerpoint/2010/main" val="175538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8" cy="6857463"/>
          </a:xfrm>
          <a:prstGeom prst="rect">
            <a:avLst/>
          </a:prstGeom>
        </p:spPr>
      </p:pic>
      <p:sp>
        <p:nvSpPr>
          <p:cNvPr id="2" name="Title 1"/>
          <p:cNvSpPr>
            <a:spLocks noGrp="1"/>
          </p:cNvSpPr>
          <p:nvPr>
            <p:ph type="title"/>
          </p:nvPr>
        </p:nvSpPr>
        <p:spPr/>
        <p:txBody>
          <a:bodyPr>
            <a:normAutofit/>
          </a:bodyPr>
          <a:lstStyle/>
          <a:p>
            <a:pPr algn="l"/>
            <a:r>
              <a:rPr lang="en-US" sz="2800" dirty="0" smtClean="0">
                <a:solidFill>
                  <a:schemeClr val="bg1"/>
                </a:solidFill>
                <a:latin typeface="Book Antiqua"/>
                <a:cs typeface="Book Antiqua"/>
              </a:rPr>
              <a:t>Mary, </a:t>
            </a:r>
            <a:r>
              <a:rPr lang="en-US" sz="2800" i="1" dirty="0" smtClean="0">
                <a:solidFill>
                  <a:schemeClr val="bg1"/>
                </a:solidFill>
                <a:latin typeface="Book Antiqua"/>
                <a:cs typeface="Book Antiqua"/>
              </a:rPr>
              <a:t>The Mother of Jesus</a:t>
            </a:r>
            <a:endParaRPr lang="en-US" sz="2800" i="1" dirty="0">
              <a:solidFill>
                <a:schemeClr val="bg1"/>
              </a:solidFill>
              <a:latin typeface="Book Antiqua"/>
              <a:cs typeface="Book Antiqua"/>
            </a:endParaRPr>
          </a:p>
        </p:txBody>
      </p:sp>
      <p:sp>
        <p:nvSpPr>
          <p:cNvPr id="8" name="TextBox 7"/>
          <p:cNvSpPr txBox="1"/>
          <p:nvPr/>
        </p:nvSpPr>
        <p:spPr>
          <a:xfrm>
            <a:off x="716643" y="2129799"/>
            <a:ext cx="4980214" cy="3785652"/>
          </a:xfrm>
          <a:prstGeom prst="rect">
            <a:avLst/>
          </a:prstGeom>
          <a:noFill/>
        </p:spPr>
        <p:txBody>
          <a:bodyPr wrap="square" rtlCol="0">
            <a:spAutoFit/>
          </a:bodyPr>
          <a:lstStyle/>
          <a:p>
            <a:r>
              <a:rPr lang="en-US" sz="2000" b="1" i="1" dirty="0" smtClean="0">
                <a:latin typeface="Book Antiqua"/>
                <a:cs typeface="Book Antiqua"/>
              </a:rPr>
              <a:t>Responsive Reading</a:t>
            </a:r>
          </a:p>
          <a:p>
            <a:endParaRPr lang="en-US" sz="2000" b="1" dirty="0">
              <a:latin typeface="Arial"/>
              <a:cs typeface="Arial"/>
            </a:endParaRPr>
          </a:p>
          <a:p>
            <a:r>
              <a:rPr lang="en-US" sz="2000" b="1" dirty="0" smtClean="0">
                <a:latin typeface="Arial"/>
                <a:cs typeface="Arial"/>
              </a:rPr>
              <a:t>LEADER: </a:t>
            </a:r>
            <a:r>
              <a:rPr lang="en-US" sz="2000" dirty="0" smtClean="0">
                <a:latin typeface="Arial"/>
                <a:cs typeface="Arial"/>
              </a:rPr>
              <a:t>He grew up before him like a tender shoot, and like a root out of dry ground.</a:t>
            </a:r>
          </a:p>
          <a:p>
            <a:endParaRPr lang="en-US" sz="2000" b="1" dirty="0" smtClean="0">
              <a:latin typeface="Arial"/>
              <a:cs typeface="Arial"/>
            </a:endParaRPr>
          </a:p>
          <a:p>
            <a:r>
              <a:rPr lang="en-US" sz="2000" b="1" dirty="0" smtClean="0">
                <a:latin typeface="Arial"/>
                <a:cs typeface="Arial"/>
              </a:rPr>
              <a:t>GROUP: </a:t>
            </a:r>
            <a:r>
              <a:rPr lang="en-US" sz="2000" b="1" i="1" dirty="0" smtClean="0">
                <a:solidFill>
                  <a:srgbClr val="5A0038"/>
                </a:solidFill>
                <a:latin typeface="Arial"/>
                <a:cs typeface="Arial"/>
              </a:rPr>
              <a:t>And the LORD has laid on him the iniquity of us all.</a:t>
            </a:r>
          </a:p>
          <a:p>
            <a:endParaRPr lang="en-US" sz="2000" b="1" dirty="0" smtClean="0">
              <a:latin typeface="Arial"/>
              <a:cs typeface="Arial"/>
            </a:endParaRPr>
          </a:p>
          <a:p>
            <a:r>
              <a:rPr lang="en-US" sz="2000" b="1" dirty="0" smtClean="0">
                <a:latin typeface="Arial"/>
                <a:cs typeface="Arial"/>
              </a:rPr>
              <a:t>LEADER: </a:t>
            </a:r>
            <a:r>
              <a:rPr lang="en-US" sz="2000" dirty="0" smtClean="0">
                <a:latin typeface="Arial"/>
                <a:cs typeface="Arial"/>
              </a:rPr>
              <a:t>He was despised and rejected by mankind, a man of sorrows, and familiar with suffering. </a:t>
            </a:r>
          </a:p>
        </p:txBody>
      </p:sp>
    </p:spTree>
    <p:extLst>
      <p:ext uri="{BB962C8B-B14F-4D97-AF65-F5344CB8AC3E}">
        <p14:creationId xmlns:p14="http://schemas.microsoft.com/office/powerpoint/2010/main" val="362646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8" cy="6857463"/>
          </a:xfrm>
          <a:prstGeom prst="rect">
            <a:avLst/>
          </a:prstGeom>
        </p:spPr>
      </p:pic>
      <p:sp>
        <p:nvSpPr>
          <p:cNvPr id="2" name="Title 1"/>
          <p:cNvSpPr>
            <a:spLocks noGrp="1"/>
          </p:cNvSpPr>
          <p:nvPr>
            <p:ph type="title"/>
          </p:nvPr>
        </p:nvSpPr>
        <p:spPr/>
        <p:txBody>
          <a:bodyPr>
            <a:normAutofit/>
          </a:bodyPr>
          <a:lstStyle/>
          <a:p>
            <a:pPr algn="l"/>
            <a:r>
              <a:rPr lang="en-US" sz="2800" dirty="0" smtClean="0">
                <a:solidFill>
                  <a:schemeClr val="bg1"/>
                </a:solidFill>
                <a:latin typeface="Book Antiqua"/>
                <a:cs typeface="Book Antiqua"/>
              </a:rPr>
              <a:t>Mary, </a:t>
            </a:r>
            <a:r>
              <a:rPr lang="en-US" sz="2800" i="1" dirty="0" smtClean="0">
                <a:solidFill>
                  <a:schemeClr val="bg1"/>
                </a:solidFill>
                <a:latin typeface="Book Antiqua"/>
                <a:cs typeface="Book Antiqua"/>
              </a:rPr>
              <a:t>The Mother of Jesus</a:t>
            </a:r>
            <a:endParaRPr lang="en-US" sz="2800" i="1" dirty="0">
              <a:solidFill>
                <a:schemeClr val="bg1"/>
              </a:solidFill>
              <a:latin typeface="Book Antiqua"/>
              <a:cs typeface="Book Antiqua"/>
            </a:endParaRPr>
          </a:p>
        </p:txBody>
      </p:sp>
      <p:sp>
        <p:nvSpPr>
          <p:cNvPr id="8" name="TextBox 7"/>
          <p:cNvSpPr txBox="1"/>
          <p:nvPr/>
        </p:nvSpPr>
        <p:spPr>
          <a:xfrm>
            <a:off x="716643" y="2008331"/>
            <a:ext cx="4980214" cy="4093428"/>
          </a:xfrm>
          <a:prstGeom prst="rect">
            <a:avLst/>
          </a:prstGeom>
          <a:noFill/>
        </p:spPr>
        <p:txBody>
          <a:bodyPr wrap="square" rtlCol="0">
            <a:spAutoFit/>
          </a:bodyPr>
          <a:lstStyle/>
          <a:p>
            <a:r>
              <a:rPr lang="en-US" sz="2000" b="1" dirty="0">
                <a:latin typeface="Arial"/>
                <a:cs typeface="Arial"/>
              </a:rPr>
              <a:t>GROUP: </a:t>
            </a:r>
            <a:r>
              <a:rPr lang="en-US" sz="2000" b="1" i="1" dirty="0">
                <a:solidFill>
                  <a:srgbClr val="5A0038"/>
                </a:solidFill>
                <a:latin typeface="Arial"/>
                <a:cs typeface="Arial"/>
              </a:rPr>
              <a:t>And the LORD has laid on him the iniquity of us all.</a:t>
            </a:r>
          </a:p>
          <a:p>
            <a:endParaRPr lang="en-US" sz="2000" b="1" dirty="0" smtClean="0">
              <a:latin typeface="Arial"/>
              <a:cs typeface="Arial"/>
            </a:endParaRPr>
          </a:p>
          <a:p>
            <a:r>
              <a:rPr lang="en-US" sz="2000" b="1" dirty="0" smtClean="0">
                <a:latin typeface="Arial"/>
                <a:cs typeface="Arial"/>
              </a:rPr>
              <a:t>LEADER: </a:t>
            </a:r>
            <a:r>
              <a:rPr lang="en-US" sz="2000" dirty="0" smtClean="0">
                <a:latin typeface="Arial"/>
                <a:cs typeface="Arial"/>
              </a:rPr>
              <a:t>He was oppressed and afflicted, yet he did not open his mouth; he was led like a lamb to the slaughter</a:t>
            </a:r>
          </a:p>
          <a:p>
            <a:endParaRPr lang="en-US" sz="2000" b="1" dirty="0" smtClean="0">
              <a:latin typeface="Arial"/>
              <a:cs typeface="Arial"/>
            </a:endParaRPr>
          </a:p>
          <a:p>
            <a:r>
              <a:rPr lang="en-US" sz="2000" b="1" dirty="0" smtClean="0">
                <a:latin typeface="Arial"/>
                <a:cs typeface="Arial"/>
              </a:rPr>
              <a:t>GROUP: </a:t>
            </a:r>
            <a:r>
              <a:rPr lang="en-US" sz="2000" b="1" i="1" dirty="0" smtClean="0">
                <a:solidFill>
                  <a:srgbClr val="5A0038"/>
                </a:solidFill>
                <a:latin typeface="Arial"/>
                <a:cs typeface="Arial"/>
              </a:rPr>
              <a:t>And the LORD has laid on him the iniquity of us all.</a:t>
            </a:r>
          </a:p>
          <a:p>
            <a:endParaRPr lang="en-US" sz="2000" b="1" dirty="0" smtClean="0">
              <a:latin typeface="Arial"/>
              <a:cs typeface="Arial"/>
            </a:endParaRPr>
          </a:p>
          <a:p>
            <a:r>
              <a:rPr lang="en-US" sz="2000" b="1" dirty="0" smtClean="0">
                <a:latin typeface="Arial"/>
                <a:cs typeface="Arial"/>
              </a:rPr>
              <a:t>LEADER: </a:t>
            </a:r>
            <a:r>
              <a:rPr lang="en-US" sz="2000" dirty="0" smtClean="0">
                <a:latin typeface="Arial"/>
                <a:cs typeface="Arial"/>
              </a:rPr>
              <a:t>By oppression and judgment he was taken away, yet who of his generation protested?</a:t>
            </a:r>
            <a:endParaRPr lang="en-US" sz="2000" i="1" dirty="0" smtClean="0">
              <a:latin typeface="Arial"/>
              <a:cs typeface="Arial"/>
            </a:endParaRPr>
          </a:p>
        </p:txBody>
      </p:sp>
    </p:spTree>
    <p:extLst>
      <p:ext uri="{BB962C8B-B14F-4D97-AF65-F5344CB8AC3E}">
        <p14:creationId xmlns:p14="http://schemas.microsoft.com/office/powerpoint/2010/main" val="59173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8" cy="6857463"/>
          </a:xfrm>
          <a:prstGeom prst="rect">
            <a:avLst/>
          </a:prstGeom>
        </p:spPr>
      </p:pic>
      <p:sp>
        <p:nvSpPr>
          <p:cNvPr id="2" name="Title 1"/>
          <p:cNvSpPr>
            <a:spLocks noGrp="1"/>
          </p:cNvSpPr>
          <p:nvPr>
            <p:ph type="title"/>
          </p:nvPr>
        </p:nvSpPr>
        <p:spPr/>
        <p:txBody>
          <a:bodyPr>
            <a:normAutofit/>
          </a:bodyPr>
          <a:lstStyle/>
          <a:p>
            <a:pPr algn="l"/>
            <a:r>
              <a:rPr lang="en-US" sz="2800" dirty="0" smtClean="0">
                <a:solidFill>
                  <a:schemeClr val="bg1"/>
                </a:solidFill>
                <a:latin typeface="Book Antiqua"/>
                <a:cs typeface="Book Antiqua"/>
              </a:rPr>
              <a:t>Mary, </a:t>
            </a:r>
            <a:r>
              <a:rPr lang="en-US" sz="2800" i="1" dirty="0" smtClean="0">
                <a:solidFill>
                  <a:schemeClr val="bg1"/>
                </a:solidFill>
                <a:latin typeface="Book Antiqua"/>
                <a:cs typeface="Book Antiqua"/>
              </a:rPr>
              <a:t>The Mother of Jesus</a:t>
            </a:r>
            <a:endParaRPr lang="en-US" sz="2800" i="1" dirty="0">
              <a:solidFill>
                <a:schemeClr val="bg1"/>
              </a:solidFill>
              <a:latin typeface="Book Antiqua"/>
              <a:cs typeface="Book Antiqua"/>
            </a:endParaRPr>
          </a:p>
        </p:txBody>
      </p:sp>
      <p:sp>
        <p:nvSpPr>
          <p:cNvPr id="8" name="TextBox 7"/>
          <p:cNvSpPr txBox="1"/>
          <p:nvPr/>
        </p:nvSpPr>
        <p:spPr>
          <a:xfrm>
            <a:off x="716643" y="2470976"/>
            <a:ext cx="4980214" cy="3170099"/>
          </a:xfrm>
          <a:prstGeom prst="rect">
            <a:avLst/>
          </a:prstGeom>
          <a:noFill/>
        </p:spPr>
        <p:txBody>
          <a:bodyPr wrap="square" rtlCol="0">
            <a:spAutoFit/>
          </a:bodyPr>
          <a:lstStyle/>
          <a:p>
            <a:r>
              <a:rPr lang="en-US" sz="2000" b="1" dirty="0" smtClean="0">
                <a:latin typeface="Arial"/>
                <a:cs typeface="Arial"/>
              </a:rPr>
              <a:t>GROUP: </a:t>
            </a:r>
            <a:r>
              <a:rPr lang="en-US" sz="2000" b="1" i="1" dirty="0" smtClean="0">
                <a:solidFill>
                  <a:srgbClr val="5A0038"/>
                </a:solidFill>
                <a:latin typeface="Arial"/>
                <a:cs typeface="Arial"/>
              </a:rPr>
              <a:t>And the LORD has laid on him the iniquity of us all.</a:t>
            </a:r>
          </a:p>
          <a:p>
            <a:endParaRPr lang="en-US" sz="2000" b="1" dirty="0" smtClean="0">
              <a:latin typeface="Arial"/>
              <a:cs typeface="Arial"/>
            </a:endParaRPr>
          </a:p>
          <a:p>
            <a:r>
              <a:rPr lang="en-US" sz="2000" b="1" dirty="0" smtClean="0">
                <a:latin typeface="Arial"/>
                <a:cs typeface="Arial"/>
              </a:rPr>
              <a:t>LEADER: His appearance was so disfigured beyond that of any human being and his form marred beyond human likeness.</a:t>
            </a:r>
          </a:p>
          <a:p>
            <a:endParaRPr lang="en-US" sz="2000" b="1" dirty="0" smtClean="0">
              <a:latin typeface="Arial"/>
              <a:cs typeface="Arial"/>
            </a:endParaRPr>
          </a:p>
          <a:p>
            <a:r>
              <a:rPr lang="en-US" sz="2000" b="1" dirty="0" smtClean="0">
                <a:latin typeface="Arial"/>
                <a:cs typeface="Arial"/>
              </a:rPr>
              <a:t>GROUP: </a:t>
            </a:r>
            <a:r>
              <a:rPr lang="en-US" sz="2000" b="1" i="1" dirty="0" smtClean="0">
                <a:solidFill>
                  <a:srgbClr val="5A0038"/>
                </a:solidFill>
                <a:latin typeface="Arial"/>
                <a:cs typeface="Arial"/>
              </a:rPr>
              <a:t>And the LORD has laid on him the iniquity of us all. </a:t>
            </a:r>
          </a:p>
        </p:txBody>
      </p:sp>
    </p:spTree>
    <p:extLst>
      <p:ext uri="{BB962C8B-B14F-4D97-AF65-F5344CB8AC3E}">
        <p14:creationId xmlns:p14="http://schemas.microsoft.com/office/powerpoint/2010/main" val="99767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8" cy="6857463"/>
          </a:xfrm>
          <a:prstGeom prst="rect">
            <a:avLst/>
          </a:prstGeom>
        </p:spPr>
      </p:pic>
      <p:sp>
        <p:nvSpPr>
          <p:cNvPr id="2" name="Title 1"/>
          <p:cNvSpPr>
            <a:spLocks noGrp="1"/>
          </p:cNvSpPr>
          <p:nvPr>
            <p:ph type="title"/>
          </p:nvPr>
        </p:nvSpPr>
        <p:spPr/>
        <p:txBody>
          <a:bodyPr>
            <a:normAutofit/>
          </a:bodyPr>
          <a:lstStyle/>
          <a:p>
            <a:pPr algn="l"/>
            <a:r>
              <a:rPr lang="en-US" sz="2800" dirty="0" smtClean="0">
                <a:solidFill>
                  <a:schemeClr val="bg1"/>
                </a:solidFill>
                <a:latin typeface="Book Antiqua"/>
                <a:cs typeface="Book Antiqua"/>
              </a:rPr>
              <a:t>Mary, </a:t>
            </a:r>
            <a:r>
              <a:rPr lang="en-US" sz="2800" i="1" dirty="0" smtClean="0">
                <a:solidFill>
                  <a:schemeClr val="bg1"/>
                </a:solidFill>
                <a:latin typeface="Book Antiqua"/>
                <a:cs typeface="Book Antiqua"/>
              </a:rPr>
              <a:t>The Mother of Jesus</a:t>
            </a:r>
            <a:endParaRPr lang="en-US" sz="2800" i="1" dirty="0">
              <a:solidFill>
                <a:schemeClr val="bg1"/>
              </a:solidFill>
              <a:latin typeface="Book Antiqua"/>
              <a:cs typeface="Book Antiqua"/>
            </a:endParaRPr>
          </a:p>
        </p:txBody>
      </p:sp>
      <p:sp>
        <p:nvSpPr>
          <p:cNvPr id="8" name="TextBox 7"/>
          <p:cNvSpPr txBox="1"/>
          <p:nvPr/>
        </p:nvSpPr>
        <p:spPr>
          <a:xfrm>
            <a:off x="716643" y="2244185"/>
            <a:ext cx="5243286" cy="3785652"/>
          </a:xfrm>
          <a:prstGeom prst="rect">
            <a:avLst/>
          </a:prstGeom>
          <a:noFill/>
        </p:spPr>
        <p:txBody>
          <a:bodyPr wrap="square" rtlCol="0">
            <a:spAutoFit/>
          </a:bodyPr>
          <a:lstStyle/>
          <a:p>
            <a:r>
              <a:rPr lang="en-US" sz="2000" b="1" dirty="0" smtClean="0">
                <a:latin typeface="Arial"/>
                <a:cs typeface="Arial"/>
              </a:rPr>
              <a:t>LEADER: </a:t>
            </a:r>
            <a:r>
              <a:rPr lang="en-US" sz="2000" dirty="0" smtClean="0">
                <a:latin typeface="Arial"/>
                <a:cs typeface="Arial"/>
              </a:rPr>
              <a:t>He was assigned a grave with the wicked, and with the rich in his death, </a:t>
            </a:r>
          </a:p>
          <a:p>
            <a:endParaRPr lang="en-US" sz="2000" dirty="0" smtClean="0">
              <a:latin typeface="Arial"/>
              <a:cs typeface="Arial"/>
            </a:endParaRPr>
          </a:p>
          <a:p>
            <a:r>
              <a:rPr lang="en-US" sz="2000" b="1" dirty="0" smtClean="0">
                <a:latin typeface="Arial"/>
                <a:cs typeface="Arial"/>
              </a:rPr>
              <a:t>GROUP: </a:t>
            </a:r>
            <a:r>
              <a:rPr lang="en-US" sz="2000" b="1" i="1" dirty="0" smtClean="0">
                <a:solidFill>
                  <a:srgbClr val="5A0038"/>
                </a:solidFill>
                <a:latin typeface="Arial"/>
                <a:cs typeface="Arial"/>
              </a:rPr>
              <a:t>And the LORD has laid on him the iniquity of us all.</a:t>
            </a:r>
          </a:p>
          <a:p>
            <a:endParaRPr lang="en-US" sz="2000" b="1" dirty="0" smtClean="0">
              <a:latin typeface="Arial"/>
              <a:cs typeface="Arial"/>
            </a:endParaRPr>
          </a:p>
          <a:p>
            <a:r>
              <a:rPr lang="en-US" sz="2000" b="1" dirty="0" smtClean="0">
                <a:latin typeface="Arial"/>
                <a:cs typeface="Arial"/>
              </a:rPr>
              <a:t>LEADER: </a:t>
            </a:r>
            <a:r>
              <a:rPr lang="en-US" sz="2000" dirty="0" smtClean="0">
                <a:latin typeface="Arial"/>
                <a:cs typeface="Arial"/>
              </a:rPr>
              <a:t>He poured out his life unto death, and was numbered with the transgressors. </a:t>
            </a:r>
          </a:p>
          <a:p>
            <a:endParaRPr lang="en-US" sz="2000" b="1" dirty="0" smtClean="0">
              <a:latin typeface="Arial"/>
              <a:cs typeface="Arial"/>
            </a:endParaRPr>
          </a:p>
          <a:p>
            <a:r>
              <a:rPr lang="en-US" sz="2000" b="1" dirty="0" smtClean="0">
                <a:latin typeface="Arial"/>
                <a:cs typeface="Arial"/>
              </a:rPr>
              <a:t>ALL: </a:t>
            </a:r>
            <a:r>
              <a:rPr lang="en-US" sz="2000" b="1" i="1" dirty="0" smtClean="0">
                <a:solidFill>
                  <a:srgbClr val="5A0038"/>
                </a:solidFill>
                <a:latin typeface="Arial"/>
                <a:cs typeface="Arial"/>
              </a:rPr>
              <a:t>We all like sheep have gone astray, and the LORD has laid on him the iniquity of us all.</a:t>
            </a:r>
          </a:p>
        </p:txBody>
      </p:sp>
    </p:spTree>
    <p:extLst>
      <p:ext uri="{BB962C8B-B14F-4D97-AF65-F5344CB8AC3E}">
        <p14:creationId xmlns:p14="http://schemas.microsoft.com/office/powerpoint/2010/main" val="59920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5884404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49949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464"/>
          </a:xfrm>
          <a:prstGeom prst="rect">
            <a:avLst/>
          </a:prstGeom>
        </p:spPr>
      </p:pic>
      <p:sp>
        <p:nvSpPr>
          <p:cNvPr id="2" name="Title 1"/>
          <p:cNvSpPr>
            <a:spLocks noGrp="1"/>
          </p:cNvSpPr>
          <p:nvPr>
            <p:ph type="title"/>
          </p:nvPr>
        </p:nvSpPr>
        <p:spPr/>
        <p:txBody>
          <a:bodyPr>
            <a:normAutofit/>
          </a:bodyPr>
          <a:lstStyle/>
          <a:p>
            <a:pPr algn="l"/>
            <a:r>
              <a:rPr lang="en-US" sz="3600" dirty="0" smtClean="0">
                <a:solidFill>
                  <a:schemeClr val="bg1"/>
                </a:solidFill>
                <a:latin typeface="Book Antiqua"/>
                <a:cs typeface="Book Antiqua"/>
              </a:rPr>
              <a:t>Welcome</a:t>
            </a:r>
            <a:endParaRPr lang="en-US" sz="3600" dirty="0">
              <a:solidFill>
                <a:schemeClr val="bg1"/>
              </a:solidFill>
              <a:latin typeface="Book Antiqua"/>
              <a:cs typeface="Book Antiqua"/>
            </a:endParaRPr>
          </a:p>
        </p:txBody>
      </p:sp>
      <p:sp>
        <p:nvSpPr>
          <p:cNvPr id="8" name="TextBox 7"/>
          <p:cNvSpPr txBox="1"/>
          <p:nvPr/>
        </p:nvSpPr>
        <p:spPr>
          <a:xfrm>
            <a:off x="716643" y="2603516"/>
            <a:ext cx="4980214" cy="3170099"/>
          </a:xfrm>
          <a:prstGeom prst="rect">
            <a:avLst/>
          </a:prstGeom>
          <a:noFill/>
        </p:spPr>
        <p:txBody>
          <a:bodyPr wrap="square" rtlCol="0">
            <a:spAutoFit/>
          </a:bodyPr>
          <a:lstStyle/>
          <a:p>
            <a:r>
              <a:rPr lang="en-US" sz="2000" b="1" i="1" dirty="0" smtClean="0">
                <a:latin typeface="Book Antiqua"/>
                <a:cs typeface="Book Antiqua"/>
              </a:rPr>
              <a:t>Opening Responsive Prayer</a:t>
            </a:r>
          </a:p>
          <a:p>
            <a:r>
              <a:rPr lang="en-US" sz="2000" i="1" dirty="0" smtClean="0">
                <a:latin typeface="Book Antiqua"/>
                <a:cs typeface="Book Antiqua"/>
              </a:rPr>
              <a:t>(from Psalm 119)</a:t>
            </a:r>
            <a:r>
              <a:rPr lang="en-US" sz="2000" dirty="0" smtClean="0">
                <a:latin typeface="Arial"/>
                <a:cs typeface="Arial"/>
              </a:rPr>
              <a:t> </a:t>
            </a:r>
          </a:p>
          <a:p>
            <a:endParaRPr lang="en-US" sz="2000" dirty="0" smtClean="0">
              <a:latin typeface="Arial"/>
              <a:cs typeface="Arial"/>
            </a:endParaRPr>
          </a:p>
          <a:p>
            <a:r>
              <a:rPr lang="en-US" sz="2000" b="1" dirty="0">
                <a:latin typeface="Arial"/>
                <a:cs typeface="Arial"/>
              </a:rPr>
              <a:t>LEADER: </a:t>
            </a:r>
            <a:r>
              <a:rPr lang="en-US" sz="2000" dirty="0" smtClean="0">
                <a:latin typeface="Arial"/>
                <a:cs typeface="Arial"/>
              </a:rPr>
              <a:t>Lord, please accept the willing praise from our mouths,</a:t>
            </a:r>
            <a:endParaRPr lang="en-US" sz="2000" dirty="0">
              <a:latin typeface="Arial"/>
              <a:cs typeface="Arial"/>
            </a:endParaRPr>
          </a:p>
          <a:p>
            <a:endParaRPr lang="en-US" sz="2000" b="1" dirty="0">
              <a:latin typeface="Arial"/>
              <a:cs typeface="Arial"/>
            </a:endParaRPr>
          </a:p>
          <a:p>
            <a:r>
              <a:rPr lang="en-US" sz="2000" b="1" dirty="0">
                <a:latin typeface="Arial"/>
                <a:cs typeface="Arial"/>
              </a:rPr>
              <a:t>GROUP: </a:t>
            </a:r>
            <a:r>
              <a:rPr lang="en-US" sz="2000" b="1" i="1" dirty="0" smtClean="0">
                <a:solidFill>
                  <a:srgbClr val="5A0038"/>
                </a:solidFill>
                <a:latin typeface="Arial"/>
                <a:cs typeface="Arial"/>
              </a:rPr>
              <a:t>And teach us your judgments.</a:t>
            </a:r>
          </a:p>
          <a:p>
            <a:endParaRPr lang="en-US" sz="2000" dirty="0">
              <a:solidFill>
                <a:srgbClr val="5A0038"/>
              </a:solidFill>
              <a:latin typeface="Arial"/>
              <a:cs typeface="Arial"/>
            </a:endParaRPr>
          </a:p>
          <a:p>
            <a:r>
              <a:rPr lang="en-US" sz="2000" b="1" dirty="0">
                <a:latin typeface="Arial"/>
                <a:cs typeface="Arial"/>
              </a:rPr>
              <a:t>LEADER: </a:t>
            </a:r>
            <a:r>
              <a:rPr lang="en-US" sz="2000" dirty="0" smtClean="0">
                <a:latin typeface="Arial"/>
                <a:cs typeface="Arial"/>
              </a:rPr>
              <a:t>Deal with your servants according to your mercy,</a:t>
            </a:r>
            <a:endParaRPr lang="en-US" sz="2000" dirty="0">
              <a:latin typeface="Arial"/>
              <a:cs typeface="Arial"/>
            </a:endParaRPr>
          </a:p>
        </p:txBody>
      </p:sp>
    </p:spTree>
    <p:extLst>
      <p:ext uri="{BB962C8B-B14F-4D97-AF65-F5344CB8AC3E}">
        <p14:creationId xmlns:p14="http://schemas.microsoft.com/office/powerpoint/2010/main" val="224062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 y="0"/>
            <a:ext cx="9144714" cy="6858000"/>
          </a:xfrm>
          <a:prstGeom prst="rect">
            <a:avLst/>
          </a:prstGeom>
        </p:spPr>
      </p:pic>
      <p:sp>
        <p:nvSpPr>
          <p:cNvPr id="3" name="Title 1"/>
          <p:cNvSpPr>
            <a:spLocks noGrp="1"/>
          </p:cNvSpPr>
          <p:nvPr>
            <p:ph type="title"/>
          </p:nvPr>
        </p:nvSpPr>
        <p:spPr>
          <a:xfrm>
            <a:off x="611414" y="2878138"/>
            <a:ext cx="4722586" cy="1143000"/>
          </a:xfrm>
        </p:spPr>
        <p:txBody>
          <a:bodyPr>
            <a:normAutofit fontScale="90000"/>
          </a:bodyPr>
          <a:lstStyle/>
          <a:p>
            <a:r>
              <a:rPr lang="en-US" sz="4000" i="1" dirty="0" smtClean="0">
                <a:solidFill>
                  <a:schemeClr val="bg1"/>
                </a:solidFill>
                <a:effectLst>
                  <a:outerShdw blurRad="50800" dist="38100" dir="2700000" algn="tl" rotWithShape="0">
                    <a:srgbClr val="000000">
                      <a:alpha val="43000"/>
                    </a:srgbClr>
                  </a:outerShdw>
                </a:effectLst>
                <a:latin typeface="Book Antiqua"/>
                <a:cs typeface="Book Antiqua"/>
              </a:rPr>
              <a:t>All the Women Who Watched Jesus’ Crucifixion and Burial</a:t>
            </a:r>
            <a:endParaRPr lang="en-US" sz="4000" i="1" dirty="0">
              <a:solidFill>
                <a:schemeClr val="bg1"/>
              </a:solidFill>
              <a:effectLst>
                <a:outerShdw blurRad="50800" dist="38100" dir="2700000" algn="tl" rotWithShape="0">
                  <a:srgbClr val="000000">
                    <a:alpha val="43000"/>
                  </a:srgbClr>
                </a:outerShdw>
              </a:effectLst>
              <a:latin typeface="Book Antiqua"/>
              <a:cs typeface="Book Antiqua"/>
            </a:endParaRPr>
          </a:p>
        </p:txBody>
      </p:sp>
    </p:spTree>
    <p:extLst>
      <p:ext uri="{BB962C8B-B14F-4D97-AF65-F5344CB8AC3E}">
        <p14:creationId xmlns:p14="http://schemas.microsoft.com/office/powerpoint/2010/main" val="218292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8" cy="6857462"/>
          </a:xfrm>
          <a:prstGeom prst="rect">
            <a:avLst/>
          </a:prstGeom>
        </p:spPr>
      </p:pic>
      <p:sp>
        <p:nvSpPr>
          <p:cNvPr id="2" name="Title 1"/>
          <p:cNvSpPr>
            <a:spLocks noGrp="1"/>
          </p:cNvSpPr>
          <p:nvPr>
            <p:ph type="title"/>
          </p:nvPr>
        </p:nvSpPr>
        <p:spPr/>
        <p:txBody>
          <a:bodyPr>
            <a:normAutofit/>
          </a:bodyPr>
          <a:lstStyle/>
          <a:p>
            <a:pPr algn="l"/>
            <a:r>
              <a:rPr lang="en-US" sz="2800" dirty="0">
                <a:solidFill>
                  <a:schemeClr val="bg1"/>
                </a:solidFill>
                <a:latin typeface="Book Antiqua"/>
                <a:cs typeface="Book Antiqua"/>
              </a:rPr>
              <a:t>All the Women Who Watched</a:t>
            </a:r>
            <a:br>
              <a:rPr lang="en-US" sz="2800" dirty="0">
                <a:solidFill>
                  <a:schemeClr val="bg1"/>
                </a:solidFill>
                <a:latin typeface="Book Antiqua"/>
                <a:cs typeface="Book Antiqua"/>
              </a:rPr>
            </a:br>
            <a:r>
              <a:rPr lang="en-US" sz="2800" dirty="0">
                <a:solidFill>
                  <a:schemeClr val="bg1"/>
                </a:solidFill>
                <a:latin typeface="Book Antiqua"/>
                <a:cs typeface="Book Antiqua"/>
              </a:rPr>
              <a:t>Jesus’ Crucifixion and Burial</a:t>
            </a:r>
          </a:p>
        </p:txBody>
      </p:sp>
      <p:sp>
        <p:nvSpPr>
          <p:cNvPr id="8" name="TextBox 7"/>
          <p:cNvSpPr txBox="1"/>
          <p:nvPr/>
        </p:nvSpPr>
        <p:spPr>
          <a:xfrm>
            <a:off x="716643" y="2710369"/>
            <a:ext cx="5324928" cy="2339102"/>
          </a:xfrm>
          <a:prstGeom prst="rect">
            <a:avLst/>
          </a:prstGeom>
          <a:noFill/>
        </p:spPr>
        <p:txBody>
          <a:bodyPr wrap="square" rtlCol="0">
            <a:spAutoFit/>
          </a:bodyPr>
          <a:lstStyle/>
          <a:p>
            <a:r>
              <a:rPr lang="en-US" sz="2000" b="1" i="1" dirty="0" smtClean="0">
                <a:latin typeface="Book Antiqua"/>
                <a:cs typeface="Book Antiqua"/>
              </a:rPr>
              <a:t>Mark 15: 40-41</a:t>
            </a:r>
          </a:p>
          <a:p>
            <a:r>
              <a:rPr lang="en-US" dirty="0" smtClean="0">
                <a:latin typeface="Arial"/>
                <a:cs typeface="Arial"/>
              </a:rPr>
              <a:t>Some women were watching from a distance. Among them were Mary Magdalene, Mary the mother of James the younger and </a:t>
            </a:r>
            <a:r>
              <a:rPr lang="en-US" dirty="0" err="1" smtClean="0">
                <a:latin typeface="Arial"/>
                <a:cs typeface="Arial"/>
              </a:rPr>
              <a:t>Joses</a:t>
            </a:r>
            <a:r>
              <a:rPr lang="en-US" dirty="0" smtClean="0">
                <a:latin typeface="Arial"/>
                <a:cs typeface="Arial"/>
              </a:rPr>
              <a:t>, and Salome. In Galilee these women had followed him and cared for his needs. Many other women who had come up with him to Jerusalem were also there.</a:t>
            </a:r>
            <a:endParaRPr lang="en-US" b="1" i="1" dirty="0" smtClean="0">
              <a:solidFill>
                <a:srgbClr val="5A0038"/>
              </a:solidFill>
              <a:latin typeface="Arial"/>
              <a:cs typeface="Arial"/>
            </a:endParaRPr>
          </a:p>
        </p:txBody>
      </p:sp>
    </p:spTree>
    <p:extLst>
      <p:ext uri="{BB962C8B-B14F-4D97-AF65-F5344CB8AC3E}">
        <p14:creationId xmlns:p14="http://schemas.microsoft.com/office/powerpoint/2010/main" val="141752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5884404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272309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8" cy="6857462"/>
          </a:xfrm>
          <a:prstGeom prst="rect">
            <a:avLst/>
          </a:prstGeom>
        </p:spPr>
      </p:pic>
      <p:sp>
        <p:nvSpPr>
          <p:cNvPr id="2" name="Title 1"/>
          <p:cNvSpPr>
            <a:spLocks noGrp="1"/>
          </p:cNvSpPr>
          <p:nvPr>
            <p:ph type="title"/>
          </p:nvPr>
        </p:nvSpPr>
        <p:spPr/>
        <p:txBody>
          <a:bodyPr>
            <a:normAutofit/>
          </a:bodyPr>
          <a:lstStyle/>
          <a:p>
            <a:pPr algn="l"/>
            <a:r>
              <a:rPr lang="en-US" sz="2800" dirty="0" smtClean="0">
                <a:solidFill>
                  <a:schemeClr val="bg1"/>
                </a:solidFill>
                <a:latin typeface="Book Antiqua"/>
                <a:cs typeface="Book Antiqua"/>
              </a:rPr>
              <a:t>All the Women Who Watched</a:t>
            </a:r>
            <a:br>
              <a:rPr lang="en-US" sz="2800" dirty="0" smtClean="0">
                <a:solidFill>
                  <a:schemeClr val="bg1"/>
                </a:solidFill>
                <a:latin typeface="Book Antiqua"/>
                <a:cs typeface="Book Antiqua"/>
              </a:rPr>
            </a:br>
            <a:r>
              <a:rPr lang="en-US" sz="2800" dirty="0" smtClean="0">
                <a:solidFill>
                  <a:schemeClr val="bg1"/>
                </a:solidFill>
                <a:latin typeface="Book Antiqua"/>
                <a:cs typeface="Book Antiqua"/>
              </a:rPr>
              <a:t>Jesus’ Crucifixion and Burial</a:t>
            </a:r>
            <a:endParaRPr lang="en-US" sz="2800" dirty="0">
              <a:solidFill>
                <a:schemeClr val="bg1"/>
              </a:solidFill>
              <a:latin typeface="Book Antiqua"/>
              <a:cs typeface="Book Antiqua"/>
            </a:endParaRPr>
          </a:p>
        </p:txBody>
      </p:sp>
      <p:sp>
        <p:nvSpPr>
          <p:cNvPr id="8" name="TextBox 7"/>
          <p:cNvSpPr txBox="1"/>
          <p:nvPr/>
        </p:nvSpPr>
        <p:spPr>
          <a:xfrm>
            <a:off x="716643" y="3205756"/>
            <a:ext cx="5324928" cy="1261884"/>
          </a:xfrm>
          <a:prstGeom prst="rect">
            <a:avLst/>
          </a:prstGeom>
          <a:noFill/>
        </p:spPr>
        <p:txBody>
          <a:bodyPr wrap="square" rtlCol="0">
            <a:spAutoFit/>
          </a:bodyPr>
          <a:lstStyle/>
          <a:p>
            <a:r>
              <a:rPr lang="en-US" sz="2000" b="1" i="1" dirty="0" smtClean="0">
                <a:latin typeface="Book Antiqua"/>
                <a:cs typeface="Book Antiqua"/>
              </a:rPr>
              <a:t>Romans 8:28</a:t>
            </a:r>
          </a:p>
          <a:p>
            <a:r>
              <a:rPr lang="en-US" sz="2000" b="1" dirty="0" smtClean="0">
                <a:latin typeface="Arial"/>
                <a:cs typeface="Arial"/>
              </a:rPr>
              <a:t>ALL: </a:t>
            </a:r>
            <a:r>
              <a:rPr lang="en-US" b="1" i="1" dirty="0" smtClean="0">
                <a:solidFill>
                  <a:srgbClr val="5A0038"/>
                </a:solidFill>
                <a:latin typeface="Arial"/>
                <a:cs typeface="Arial"/>
              </a:rPr>
              <a:t>And we know that in all things God works for the good of those who love him, who have been called according to his purpose.</a:t>
            </a:r>
          </a:p>
        </p:txBody>
      </p:sp>
    </p:spTree>
    <p:extLst>
      <p:ext uri="{BB962C8B-B14F-4D97-AF65-F5344CB8AC3E}">
        <p14:creationId xmlns:p14="http://schemas.microsoft.com/office/powerpoint/2010/main" val="74738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5884404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159493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 y="0"/>
            <a:ext cx="9144714" cy="6858000"/>
          </a:xfrm>
          <a:prstGeom prst="rect">
            <a:avLst/>
          </a:prstGeom>
        </p:spPr>
      </p:pic>
      <p:sp>
        <p:nvSpPr>
          <p:cNvPr id="3" name="TextBox 2"/>
          <p:cNvSpPr txBox="1"/>
          <p:nvPr/>
        </p:nvSpPr>
        <p:spPr>
          <a:xfrm>
            <a:off x="489857" y="2322317"/>
            <a:ext cx="4980214" cy="2246769"/>
          </a:xfrm>
          <a:prstGeom prst="rect">
            <a:avLst/>
          </a:prstGeom>
          <a:noFill/>
        </p:spPr>
        <p:txBody>
          <a:bodyPr wrap="square" rtlCol="0">
            <a:spAutoFit/>
          </a:bodyPr>
          <a:lstStyle/>
          <a:p>
            <a:r>
              <a:rPr lang="en-US" sz="2000" b="1" i="1" dirty="0" smtClean="0">
                <a:solidFill>
                  <a:schemeClr val="bg1"/>
                </a:solidFill>
                <a:latin typeface="Book Antiqua"/>
                <a:cs typeface="Book Antiqua"/>
              </a:rPr>
              <a:t>Closing Blessing</a:t>
            </a:r>
          </a:p>
          <a:p>
            <a:endParaRPr lang="en-US" sz="2000" b="1" dirty="0" smtClean="0">
              <a:solidFill>
                <a:schemeClr val="bg1"/>
              </a:solidFill>
              <a:latin typeface="Arial"/>
              <a:cs typeface="Arial"/>
            </a:endParaRPr>
          </a:p>
          <a:p>
            <a:r>
              <a:rPr lang="en-US" sz="2000" b="1" dirty="0" smtClean="0">
                <a:solidFill>
                  <a:schemeClr val="bg1"/>
                </a:solidFill>
                <a:latin typeface="Arial"/>
                <a:cs typeface="Arial"/>
              </a:rPr>
              <a:t>ALL: </a:t>
            </a:r>
            <a:r>
              <a:rPr lang="en-US" sz="2000" b="1" i="1" dirty="0" smtClean="0">
                <a:solidFill>
                  <a:schemeClr val="bg1"/>
                </a:solidFill>
                <a:latin typeface="Arial"/>
                <a:cs typeface="Arial"/>
              </a:rPr>
              <a:t>May </a:t>
            </a:r>
            <a:r>
              <a:rPr lang="en-US" sz="2000" b="1" i="1" dirty="0">
                <a:solidFill>
                  <a:schemeClr val="bg1"/>
                </a:solidFill>
                <a:latin typeface="Arial"/>
                <a:cs typeface="Arial"/>
              </a:rPr>
              <a:t>the love of the Lord Jesus draw us to himself. May the power of the Lord Jesus make us strong to do his will. May the peace of the Lord Jesus fill our lives. Amen.</a:t>
            </a:r>
          </a:p>
        </p:txBody>
      </p:sp>
    </p:spTree>
    <p:extLst>
      <p:ext uri="{BB962C8B-B14F-4D97-AF65-F5344CB8AC3E}">
        <p14:creationId xmlns:p14="http://schemas.microsoft.com/office/powerpoint/2010/main" val="7760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464"/>
          </a:xfrm>
          <a:prstGeom prst="rect">
            <a:avLst/>
          </a:prstGeom>
        </p:spPr>
      </p:pic>
    </p:spTree>
    <p:extLst>
      <p:ext uri="{BB962C8B-B14F-4D97-AF65-F5344CB8AC3E}">
        <p14:creationId xmlns:p14="http://schemas.microsoft.com/office/powerpoint/2010/main" val="446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464"/>
          </a:xfrm>
          <a:prstGeom prst="rect">
            <a:avLst/>
          </a:prstGeom>
        </p:spPr>
      </p:pic>
      <p:sp>
        <p:nvSpPr>
          <p:cNvPr id="2" name="Title 1"/>
          <p:cNvSpPr>
            <a:spLocks noGrp="1"/>
          </p:cNvSpPr>
          <p:nvPr>
            <p:ph type="title"/>
          </p:nvPr>
        </p:nvSpPr>
        <p:spPr/>
        <p:txBody>
          <a:bodyPr>
            <a:normAutofit/>
          </a:bodyPr>
          <a:lstStyle/>
          <a:p>
            <a:pPr algn="l"/>
            <a:r>
              <a:rPr lang="en-US" sz="3600" dirty="0" smtClean="0">
                <a:solidFill>
                  <a:schemeClr val="bg1"/>
                </a:solidFill>
                <a:latin typeface="Book Antiqua"/>
                <a:cs typeface="Book Antiqua"/>
              </a:rPr>
              <a:t>Welcome</a:t>
            </a:r>
            <a:endParaRPr lang="en-US" sz="3600" dirty="0">
              <a:solidFill>
                <a:schemeClr val="bg1"/>
              </a:solidFill>
              <a:latin typeface="Book Antiqua"/>
              <a:cs typeface="Book Antiqua"/>
            </a:endParaRPr>
          </a:p>
        </p:txBody>
      </p:sp>
      <p:sp>
        <p:nvSpPr>
          <p:cNvPr id="8" name="TextBox 7"/>
          <p:cNvSpPr txBox="1"/>
          <p:nvPr/>
        </p:nvSpPr>
        <p:spPr>
          <a:xfrm>
            <a:off x="716643" y="3100809"/>
            <a:ext cx="4980214" cy="2246769"/>
          </a:xfrm>
          <a:prstGeom prst="rect">
            <a:avLst/>
          </a:prstGeom>
          <a:noFill/>
        </p:spPr>
        <p:txBody>
          <a:bodyPr wrap="square" rtlCol="0">
            <a:spAutoFit/>
          </a:bodyPr>
          <a:lstStyle/>
          <a:p>
            <a:r>
              <a:rPr lang="en-US" sz="2000" b="1" dirty="0">
                <a:latin typeface="Arial"/>
                <a:cs typeface="Arial"/>
              </a:rPr>
              <a:t>GROUP: </a:t>
            </a:r>
            <a:r>
              <a:rPr lang="en-US" sz="2000" b="1" i="1" dirty="0">
                <a:solidFill>
                  <a:srgbClr val="5A0038"/>
                </a:solidFill>
                <a:latin typeface="Arial"/>
                <a:cs typeface="Arial"/>
              </a:rPr>
              <a:t>And teach us your statutes.</a:t>
            </a:r>
          </a:p>
          <a:p>
            <a:endParaRPr lang="en-US" sz="2000" b="1" dirty="0" smtClean="0">
              <a:latin typeface="Arial"/>
              <a:cs typeface="Arial"/>
            </a:endParaRPr>
          </a:p>
          <a:p>
            <a:r>
              <a:rPr lang="en-US" sz="2000" b="1" dirty="0" smtClean="0">
                <a:latin typeface="Arial"/>
                <a:cs typeface="Arial"/>
              </a:rPr>
              <a:t>LEADER</a:t>
            </a:r>
            <a:r>
              <a:rPr lang="en-US" sz="2000" b="1" dirty="0">
                <a:latin typeface="Arial"/>
                <a:cs typeface="Arial"/>
              </a:rPr>
              <a:t>: </a:t>
            </a:r>
            <a:r>
              <a:rPr lang="en-US" sz="2000" dirty="0" smtClean="0">
                <a:latin typeface="Arial"/>
                <a:cs typeface="Arial"/>
              </a:rPr>
              <a:t>We have inherited your testimonies forever,</a:t>
            </a:r>
            <a:endParaRPr lang="en-US" sz="2000" dirty="0">
              <a:latin typeface="Arial"/>
              <a:cs typeface="Arial"/>
            </a:endParaRPr>
          </a:p>
          <a:p>
            <a:endParaRPr lang="en-US" sz="2000" b="1" dirty="0">
              <a:latin typeface="Arial"/>
              <a:cs typeface="Arial"/>
            </a:endParaRPr>
          </a:p>
          <a:p>
            <a:r>
              <a:rPr lang="en-US" sz="2000" b="1" dirty="0">
                <a:latin typeface="Arial"/>
                <a:cs typeface="Arial"/>
              </a:rPr>
              <a:t>GROUP: </a:t>
            </a:r>
            <a:r>
              <a:rPr lang="en-US" sz="2000" b="1" i="1" dirty="0" smtClean="0">
                <a:solidFill>
                  <a:srgbClr val="5A0038"/>
                </a:solidFill>
                <a:latin typeface="Arial"/>
                <a:cs typeface="Arial"/>
              </a:rPr>
              <a:t>Yes, they are the joy of our hearts. Amen.</a:t>
            </a:r>
          </a:p>
        </p:txBody>
      </p:sp>
    </p:spTree>
    <p:extLst>
      <p:ext uri="{BB962C8B-B14F-4D97-AF65-F5344CB8AC3E}">
        <p14:creationId xmlns:p14="http://schemas.microsoft.com/office/powerpoint/2010/main" val="307744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5884404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357223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 y="0"/>
            <a:ext cx="9144714" cy="6858000"/>
          </a:xfrm>
          <a:prstGeom prst="rect">
            <a:avLst/>
          </a:prstGeom>
        </p:spPr>
      </p:pic>
      <p:sp>
        <p:nvSpPr>
          <p:cNvPr id="3" name="Title 1"/>
          <p:cNvSpPr>
            <a:spLocks noGrp="1"/>
          </p:cNvSpPr>
          <p:nvPr>
            <p:ph type="title"/>
          </p:nvPr>
        </p:nvSpPr>
        <p:spPr>
          <a:xfrm>
            <a:off x="611414" y="2878138"/>
            <a:ext cx="4722586" cy="1143000"/>
          </a:xfrm>
        </p:spPr>
        <p:txBody>
          <a:bodyPr>
            <a:normAutofit fontScale="90000"/>
          </a:bodyPr>
          <a:lstStyle/>
          <a:p>
            <a:r>
              <a:rPr lang="en-US" sz="4000" dirty="0" smtClean="0">
                <a:solidFill>
                  <a:schemeClr val="bg1"/>
                </a:solidFill>
                <a:effectLst>
                  <a:outerShdw blurRad="50800" dist="38100" dir="2700000" algn="tl" rotWithShape="0">
                    <a:srgbClr val="000000">
                      <a:alpha val="43000"/>
                    </a:srgbClr>
                  </a:outerShdw>
                </a:effectLst>
                <a:latin typeface="Book Antiqua"/>
                <a:cs typeface="Book Antiqua"/>
              </a:rPr>
              <a:t>EVE</a:t>
            </a:r>
            <a:br>
              <a:rPr lang="en-US" sz="4000" dirty="0" smtClean="0">
                <a:solidFill>
                  <a:schemeClr val="bg1"/>
                </a:solidFill>
                <a:effectLst>
                  <a:outerShdw blurRad="50800" dist="38100" dir="2700000" algn="tl" rotWithShape="0">
                    <a:srgbClr val="000000">
                      <a:alpha val="43000"/>
                    </a:srgbClr>
                  </a:outerShdw>
                </a:effectLst>
                <a:latin typeface="Book Antiqua"/>
                <a:cs typeface="Book Antiqua"/>
              </a:rPr>
            </a:br>
            <a:r>
              <a:rPr lang="en-US" sz="4000" i="1" dirty="0" smtClean="0">
                <a:solidFill>
                  <a:schemeClr val="bg1"/>
                </a:solidFill>
                <a:effectLst>
                  <a:outerShdw blurRad="50800" dist="38100" dir="2700000" algn="tl" rotWithShape="0">
                    <a:srgbClr val="000000">
                      <a:alpha val="43000"/>
                    </a:srgbClr>
                  </a:outerShdw>
                </a:effectLst>
                <a:latin typeface="Book Antiqua"/>
                <a:cs typeface="Book Antiqua"/>
              </a:rPr>
              <a:t>The First Woman</a:t>
            </a:r>
            <a:endParaRPr lang="en-US" sz="4000" i="1" dirty="0">
              <a:solidFill>
                <a:schemeClr val="bg1"/>
              </a:solidFill>
              <a:effectLst>
                <a:outerShdw blurRad="50800" dist="38100" dir="2700000" algn="tl" rotWithShape="0">
                  <a:srgbClr val="000000">
                    <a:alpha val="43000"/>
                  </a:srgbClr>
                </a:outerShdw>
              </a:effectLst>
              <a:latin typeface="Book Antiqua"/>
              <a:cs typeface="Book Antiqua"/>
            </a:endParaRPr>
          </a:p>
        </p:txBody>
      </p:sp>
    </p:spTree>
    <p:extLst>
      <p:ext uri="{BB962C8B-B14F-4D97-AF65-F5344CB8AC3E}">
        <p14:creationId xmlns:p14="http://schemas.microsoft.com/office/powerpoint/2010/main" val="302327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2" name="Title 1"/>
          <p:cNvSpPr>
            <a:spLocks noGrp="1"/>
          </p:cNvSpPr>
          <p:nvPr>
            <p:ph type="title"/>
          </p:nvPr>
        </p:nvSpPr>
        <p:spPr/>
        <p:txBody>
          <a:bodyPr>
            <a:normAutofit/>
          </a:bodyPr>
          <a:lstStyle/>
          <a:p>
            <a:pPr algn="l"/>
            <a:r>
              <a:rPr lang="en-US" sz="3200" dirty="0" smtClean="0">
                <a:solidFill>
                  <a:schemeClr val="bg1"/>
                </a:solidFill>
                <a:latin typeface="Book Antiqua"/>
                <a:cs typeface="Book Antiqua"/>
              </a:rPr>
              <a:t>Eve, </a:t>
            </a:r>
            <a:r>
              <a:rPr lang="en-US" sz="3200" i="1" dirty="0" smtClean="0">
                <a:solidFill>
                  <a:schemeClr val="bg1"/>
                </a:solidFill>
                <a:latin typeface="Book Antiqua"/>
                <a:cs typeface="Book Antiqua"/>
              </a:rPr>
              <a:t>The First Woman</a:t>
            </a:r>
            <a:endParaRPr lang="en-US" sz="3200" i="1" dirty="0">
              <a:solidFill>
                <a:schemeClr val="bg1"/>
              </a:solidFill>
              <a:latin typeface="Book Antiqua"/>
              <a:cs typeface="Book Antiqua"/>
            </a:endParaRPr>
          </a:p>
        </p:txBody>
      </p:sp>
      <p:sp>
        <p:nvSpPr>
          <p:cNvPr id="8" name="TextBox 7"/>
          <p:cNvSpPr txBox="1"/>
          <p:nvPr/>
        </p:nvSpPr>
        <p:spPr>
          <a:xfrm>
            <a:off x="716643" y="2322286"/>
            <a:ext cx="4980214" cy="3847207"/>
          </a:xfrm>
          <a:prstGeom prst="rect">
            <a:avLst/>
          </a:prstGeom>
          <a:noFill/>
        </p:spPr>
        <p:txBody>
          <a:bodyPr wrap="square" rtlCol="0">
            <a:spAutoFit/>
          </a:bodyPr>
          <a:lstStyle/>
          <a:p>
            <a:r>
              <a:rPr lang="en-US" sz="2000" b="1" i="1" dirty="0" smtClean="0">
                <a:latin typeface="Book Antiqua"/>
                <a:cs typeface="Book Antiqua"/>
              </a:rPr>
              <a:t>Genesis 3:1-6</a:t>
            </a:r>
          </a:p>
          <a:p>
            <a:r>
              <a:rPr lang="en-US" dirty="0" smtClean="0">
                <a:latin typeface="Arial"/>
                <a:cs typeface="Arial"/>
              </a:rPr>
              <a:t>N</a:t>
            </a:r>
            <a:r>
              <a:rPr lang="en-US" sz="2000" dirty="0" smtClean="0">
                <a:latin typeface="Arial"/>
                <a:cs typeface="Arial"/>
              </a:rPr>
              <a:t>ow the serpent was more crafty than any of the wild animals the LORD God had made. He said to the woman, “Did God really say, ‘You must not eat from any tree in the garden’?”</a:t>
            </a:r>
          </a:p>
          <a:p>
            <a:r>
              <a:rPr lang="en-US" sz="2000" dirty="0" smtClean="0">
                <a:latin typeface="Arial"/>
                <a:cs typeface="Arial"/>
              </a:rPr>
              <a:t> </a:t>
            </a:r>
          </a:p>
          <a:p>
            <a:r>
              <a:rPr lang="en-US" sz="2000" dirty="0" smtClean="0">
                <a:latin typeface="Arial"/>
                <a:cs typeface="Arial"/>
              </a:rPr>
              <a:t>The woman said to the serpent, “We may eat fruit from the trees in the garden, but God did say, ‘You must not eat fruit from the tree that is in the middle of the garden, and you must not touch it, or you will die.’”</a:t>
            </a:r>
            <a:endParaRPr lang="en-US" sz="2000" dirty="0">
              <a:latin typeface="Arial"/>
              <a:cs typeface="Arial"/>
            </a:endParaRPr>
          </a:p>
        </p:txBody>
      </p:sp>
    </p:spTree>
    <p:extLst>
      <p:ext uri="{BB962C8B-B14F-4D97-AF65-F5344CB8AC3E}">
        <p14:creationId xmlns:p14="http://schemas.microsoft.com/office/powerpoint/2010/main" val="159013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2" name="Title 1"/>
          <p:cNvSpPr>
            <a:spLocks noGrp="1"/>
          </p:cNvSpPr>
          <p:nvPr>
            <p:ph type="title"/>
          </p:nvPr>
        </p:nvSpPr>
        <p:spPr/>
        <p:txBody>
          <a:bodyPr>
            <a:normAutofit/>
          </a:bodyPr>
          <a:lstStyle/>
          <a:p>
            <a:pPr algn="l"/>
            <a:r>
              <a:rPr lang="en-US" sz="3200" dirty="0" smtClean="0">
                <a:solidFill>
                  <a:schemeClr val="bg1"/>
                </a:solidFill>
                <a:latin typeface="Book Antiqua"/>
                <a:cs typeface="Book Antiqua"/>
              </a:rPr>
              <a:t>Eve, </a:t>
            </a:r>
            <a:r>
              <a:rPr lang="en-US" sz="3200" i="1" dirty="0" smtClean="0">
                <a:solidFill>
                  <a:schemeClr val="bg1"/>
                </a:solidFill>
                <a:latin typeface="Book Antiqua"/>
                <a:cs typeface="Book Antiqua"/>
              </a:rPr>
              <a:t>The First Woman</a:t>
            </a:r>
            <a:endParaRPr lang="en-US" sz="3200" i="1" dirty="0">
              <a:solidFill>
                <a:schemeClr val="bg1"/>
              </a:solidFill>
              <a:latin typeface="Book Antiqua"/>
              <a:cs typeface="Book Antiqua"/>
            </a:endParaRPr>
          </a:p>
        </p:txBody>
      </p:sp>
      <p:sp>
        <p:nvSpPr>
          <p:cNvPr id="8" name="TextBox 7"/>
          <p:cNvSpPr txBox="1"/>
          <p:nvPr/>
        </p:nvSpPr>
        <p:spPr>
          <a:xfrm>
            <a:off x="716643" y="2286002"/>
            <a:ext cx="4980214" cy="3785652"/>
          </a:xfrm>
          <a:prstGeom prst="rect">
            <a:avLst/>
          </a:prstGeom>
          <a:noFill/>
        </p:spPr>
        <p:txBody>
          <a:bodyPr wrap="square" rtlCol="0">
            <a:spAutoFit/>
          </a:bodyPr>
          <a:lstStyle/>
          <a:p>
            <a:r>
              <a:rPr lang="en-US" sz="2000" dirty="0" smtClean="0">
                <a:latin typeface="Arial"/>
                <a:cs typeface="Arial"/>
              </a:rPr>
              <a:t>“You will not certainly die,” the serpent said to the woman. “For God knows that when you eat from it your eyes will be opened, and you will be like God, knowing good and evil.”</a:t>
            </a:r>
          </a:p>
          <a:p>
            <a:endParaRPr lang="en-US" sz="2000" dirty="0" smtClean="0">
              <a:latin typeface="Arial"/>
              <a:cs typeface="Arial"/>
            </a:endParaRPr>
          </a:p>
          <a:p>
            <a:r>
              <a:rPr lang="en-US" sz="2000" dirty="0" smtClean="0">
                <a:latin typeface="Arial"/>
                <a:cs typeface="Arial"/>
              </a:rPr>
              <a:t>When the woman saw that the fruit of the tree was good for food and pleasing to the eye, and also desirable for gaining wisdom, she took some and ate it. She also gave some to her husband, who was with her, and he ate it. </a:t>
            </a:r>
          </a:p>
        </p:txBody>
      </p:sp>
    </p:spTree>
    <p:extLst>
      <p:ext uri="{BB962C8B-B14F-4D97-AF65-F5344CB8AC3E}">
        <p14:creationId xmlns:p14="http://schemas.microsoft.com/office/powerpoint/2010/main" val="77092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5884404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103292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481</TotalTime>
  <Words>1219</Words>
  <Application>Microsoft Macintosh PowerPoint</Application>
  <PresentationFormat>On-screen Show (4:3)</PresentationFormat>
  <Paragraphs>95</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Welcome</vt:lpstr>
      <vt:lpstr>Welcome</vt:lpstr>
      <vt:lpstr>PowerPoint Presentation</vt:lpstr>
      <vt:lpstr>EVE The First Woman</vt:lpstr>
      <vt:lpstr>Eve, The First Woman</vt:lpstr>
      <vt:lpstr>Eve, The First Woman</vt:lpstr>
      <vt:lpstr>PowerPoint Presentation</vt:lpstr>
      <vt:lpstr>Eve, The First Woman</vt:lpstr>
      <vt:lpstr>PowerPoint Presentation</vt:lpstr>
      <vt:lpstr>MARY The Sister of Martha and Lazarus</vt:lpstr>
      <vt:lpstr>Mary, the Sister of Martha &amp; Lazarus</vt:lpstr>
      <vt:lpstr>Mary, the Sister of Martha &amp; Lazarus</vt:lpstr>
      <vt:lpstr>Mary, the Sister of Martha &amp; Lazarus</vt:lpstr>
      <vt:lpstr>PowerPoint Presentation</vt:lpstr>
      <vt:lpstr>Mary, the Sister of Martha &amp; Lazarus</vt:lpstr>
      <vt:lpstr>Mary, the Sister of Martha &amp; Lazarus</vt:lpstr>
      <vt:lpstr>PowerPoint Presentation</vt:lpstr>
      <vt:lpstr>Pontius Pilate’s Wife</vt:lpstr>
      <vt:lpstr>PowerPoint Presentation</vt:lpstr>
      <vt:lpstr>Pontius Pilate’s Wife</vt:lpstr>
      <vt:lpstr>PowerPoint Presentation</vt:lpstr>
      <vt:lpstr>MARY The Mother of Jesus</vt:lpstr>
      <vt:lpstr>Mary, The Mother of Jesus</vt:lpstr>
      <vt:lpstr>Mary, The Mother of Jesus</vt:lpstr>
      <vt:lpstr>Mary, The Mother of Jesus</vt:lpstr>
      <vt:lpstr>Mary, The Mother of Jesus</vt:lpstr>
      <vt:lpstr>PowerPoint Presentation</vt:lpstr>
      <vt:lpstr>All the Women Who Watched Jesus’ Crucifixion and Burial</vt:lpstr>
      <vt:lpstr>All the Women Who Watched Jesus’ Crucifixion and Burial</vt:lpstr>
      <vt:lpstr>PowerPoint Presentation</vt:lpstr>
      <vt:lpstr>All the Women Who Watched Jesus’ Crucifixion and Burial</vt:lpstr>
      <vt:lpstr>PowerPoint Presentation</vt:lpstr>
      <vt:lpstr>PowerPoint Presentation</vt:lpstr>
      <vt:lpstr>PowerPoint Presentation</vt:lpstr>
    </vt:vector>
  </TitlesOfParts>
  <Company>ANH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Anita Hoepner</dc:creator>
  <cp:lastModifiedBy>Anita Hoepner</cp:lastModifiedBy>
  <cp:revision>51</cp:revision>
  <dcterms:created xsi:type="dcterms:W3CDTF">2019-02-13T21:30:31Z</dcterms:created>
  <dcterms:modified xsi:type="dcterms:W3CDTF">2019-03-06T23:02:56Z</dcterms:modified>
</cp:coreProperties>
</file>